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7"/>
  </p:notesMasterIdLst>
  <p:sldIdLst>
    <p:sldId id="256" r:id="rId2"/>
    <p:sldId id="257" r:id="rId3"/>
    <p:sldId id="259" r:id="rId4"/>
    <p:sldId id="307" r:id="rId5"/>
    <p:sldId id="261" r:id="rId6"/>
    <p:sldId id="301" r:id="rId7"/>
    <p:sldId id="264" r:id="rId8"/>
    <p:sldId id="302" r:id="rId9"/>
    <p:sldId id="303" r:id="rId10"/>
    <p:sldId id="308" r:id="rId11"/>
    <p:sldId id="304" r:id="rId12"/>
    <p:sldId id="266" r:id="rId13"/>
    <p:sldId id="267" r:id="rId14"/>
    <p:sldId id="305" r:id="rId15"/>
    <p:sldId id="306" r:id="rId16"/>
  </p:sldIdLst>
  <p:sldSz cx="9144000" cy="5143500" type="screen16x9"/>
  <p:notesSz cx="6858000" cy="9144000"/>
  <p:embeddedFontLst>
    <p:embeddedFont>
      <p:font typeface="Abel" panose="02000506030000020004" pitchFamily="2" charset="0"/>
      <p:regular r:id="rId18"/>
    </p:embeddedFont>
    <p:embeddedFont>
      <p:font typeface="Anaheim" panose="020B0604020202020204" charset="0"/>
      <p:regular r:id="rId19"/>
    </p:embeddedFont>
    <p:embeddedFont>
      <p:font typeface="Reenie Beanie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4EB83D-199B-4A9F-9FE9-45124AC083A1}">
  <a:tblStyle styleId="{F14EB83D-199B-4A9F-9FE9-45124AC083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21ea84982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21ea84982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2501021847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250102184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067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12501021847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12501021847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5214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12501021847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12501021847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12501021847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12501021847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12501021847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12501021847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9465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12501021847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12501021847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938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249463d878_0_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249463d878_0_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124c817d9e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124c817d9e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124c817d9e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124c817d9e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5304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2501021847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2501021847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124c817d9e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124c817d9e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4735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2501021847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250102184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2501021847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250102184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3107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2501021847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250102184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377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3975" y="4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018850" y="1031150"/>
            <a:ext cx="5106300" cy="2340900"/>
          </a:xfrm>
          <a:prstGeom prst="rect">
            <a:avLst/>
          </a:prstGeom>
          <a:effectLst>
            <a:outerShdw blurRad="128588" dist="57150" algn="bl" rotWithShape="0">
              <a:schemeClr val="lt2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018850" y="3751475"/>
            <a:ext cx="51063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360700" y="1842750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651125" y="389800"/>
            <a:ext cx="87650" cy="77900"/>
          </a:xfrm>
          <a:custGeom>
            <a:avLst/>
            <a:gdLst/>
            <a:ahLst/>
            <a:cxnLst/>
            <a:rect l="l" t="t" r="r" b="b"/>
            <a:pathLst>
              <a:path w="3506" h="3116" extrusionOk="0">
                <a:moveTo>
                  <a:pt x="1834" y="0"/>
                </a:moveTo>
                <a:cubicBezTo>
                  <a:pt x="1721" y="0"/>
                  <a:pt x="1609" y="17"/>
                  <a:pt x="1504" y="52"/>
                </a:cubicBezTo>
                <a:cubicBezTo>
                  <a:pt x="1328" y="127"/>
                  <a:pt x="1128" y="152"/>
                  <a:pt x="978" y="227"/>
                </a:cubicBezTo>
                <a:cubicBezTo>
                  <a:pt x="852" y="277"/>
                  <a:pt x="727" y="353"/>
                  <a:pt x="627" y="453"/>
                </a:cubicBezTo>
                <a:cubicBezTo>
                  <a:pt x="0" y="1180"/>
                  <a:pt x="125" y="2007"/>
                  <a:pt x="602" y="2633"/>
                </a:cubicBezTo>
                <a:cubicBezTo>
                  <a:pt x="652" y="2683"/>
                  <a:pt x="727" y="2734"/>
                  <a:pt x="802" y="2784"/>
                </a:cubicBezTo>
                <a:cubicBezTo>
                  <a:pt x="1097" y="3005"/>
                  <a:pt x="1449" y="3115"/>
                  <a:pt x="1805" y="3115"/>
                </a:cubicBezTo>
                <a:cubicBezTo>
                  <a:pt x="2296" y="3115"/>
                  <a:pt x="2795" y="2905"/>
                  <a:pt x="3158" y="2483"/>
                </a:cubicBezTo>
                <a:cubicBezTo>
                  <a:pt x="3359" y="2257"/>
                  <a:pt x="3484" y="1982"/>
                  <a:pt x="3484" y="1556"/>
                </a:cubicBezTo>
                <a:cubicBezTo>
                  <a:pt x="3506" y="768"/>
                  <a:pt x="2612" y="0"/>
                  <a:pt x="18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399250" y="30704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 flipH="1">
            <a:off x="8248325" y="287999"/>
            <a:ext cx="85200" cy="80351"/>
          </a:xfrm>
          <a:custGeom>
            <a:avLst/>
            <a:gdLst/>
            <a:ahLst/>
            <a:cxnLst/>
            <a:rect l="l" t="t" r="r" b="b"/>
            <a:pathLst>
              <a:path w="2332" h="2199" extrusionOk="0">
                <a:moveTo>
                  <a:pt x="1032" y="0"/>
                </a:moveTo>
                <a:cubicBezTo>
                  <a:pt x="683" y="0"/>
                  <a:pt x="484" y="104"/>
                  <a:pt x="326" y="330"/>
                </a:cubicBezTo>
                <a:cubicBezTo>
                  <a:pt x="50" y="681"/>
                  <a:pt x="0" y="1358"/>
                  <a:pt x="226" y="1733"/>
                </a:cubicBezTo>
                <a:cubicBezTo>
                  <a:pt x="251" y="1784"/>
                  <a:pt x="301" y="1834"/>
                  <a:pt x="351" y="1884"/>
                </a:cubicBezTo>
                <a:cubicBezTo>
                  <a:pt x="451" y="1934"/>
                  <a:pt x="527" y="2009"/>
                  <a:pt x="627" y="2084"/>
                </a:cubicBezTo>
                <a:cubicBezTo>
                  <a:pt x="702" y="2109"/>
                  <a:pt x="777" y="2160"/>
                  <a:pt x="852" y="2185"/>
                </a:cubicBezTo>
                <a:cubicBezTo>
                  <a:pt x="919" y="2194"/>
                  <a:pt x="985" y="2199"/>
                  <a:pt x="1051" y="2199"/>
                </a:cubicBezTo>
                <a:cubicBezTo>
                  <a:pt x="1508" y="2199"/>
                  <a:pt x="1943" y="1974"/>
                  <a:pt x="2206" y="1558"/>
                </a:cubicBezTo>
                <a:cubicBezTo>
                  <a:pt x="2306" y="1433"/>
                  <a:pt x="2331" y="1282"/>
                  <a:pt x="2331" y="1107"/>
                </a:cubicBezTo>
                <a:cubicBezTo>
                  <a:pt x="2306" y="982"/>
                  <a:pt x="2306" y="831"/>
                  <a:pt x="2306" y="681"/>
                </a:cubicBezTo>
                <a:cubicBezTo>
                  <a:pt x="2281" y="505"/>
                  <a:pt x="2231" y="380"/>
                  <a:pt x="2080" y="280"/>
                </a:cubicBezTo>
                <a:cubicBezTo>
                  <a:pt x="1980" y="205"/>
                  <a:pt x="1855" y="155"/>
                  <a:pt x="1730" y="104"/>
                </a:cubicBezTo>
                <a:cubicBezTo>
                  <a:pt x="1504" y="54"/>
                  <a:pt x="1278" y="29"/>
                  <a:pt x="1153" y="4"/>
                </a:cubicBezTo>
                <a:cubicBezTo>
                  <a:pt x="1111" y="2"/>
                  <a:pt x="1071" y="0"/>
                  <a:pt x="10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46867" y="376706"/>
            <a:ext cx="30025" cy="27700"/>
          </a:xfrm>
          <a:custGeom>
            <a:avLst/>
            <a:gdLst/>
            <a:ahLst/>
            <a:cxnLst/>
            <a:rect l="l" t="t" r="r" b="b"/>
            <a:pathLst>
              <a:path w="1201" h="1108" extrusionOk="0">
                <a:moveTo>
                  <a:pt x="608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53"/>
                  <a:pt x="73" y="454"/>
                </a:cubicBezTo>
                <a:cubicBezTo>
                  <a:pt x="73" y="454"/>
                  <a:pt x="73" y="479"/>
                  <a:pt x="73" y="479"/>
                </a:cubicBezTo>
                <a:cubicBezTo>
                  <a:pt x="1" y="839"/>
                  <a:pt x="135" y="1107"/>
                  <a:pt x="543" y="1107"/>
                </a:cubicBezTo>
                <a:cubicBezTo>
                  <a:pt x="561" y="1107"/>
                  <a:pt x="580" y="1107"/>
                  <a:pt x="599" y="1106"/>
                </a:cubicBezTo>
                <a:lnTo>
                  <a:pt x="774" y="1106"/>
                </a:lnTo>
                <a:cubicBezTo>
                  <a:pt x="1050" y="1080"/>
                  <a:pt x="1200" y="905"/>
                  <a:pt x="1200" y="629"/>
                </a:cubicBezTo>
                <a:cubicBezTo>
                  <a:pt x="1200" y="529"/>
                  <a:pt x="1175" y="454"/>
                  <a:pt x="1150" y="379"/>
                </a:cubicBezTo>
                <a:cubicBezTo>
                  <a:pt x="1081" y="146"/>
                  <a:pt x="860" y="0"/>
                  <a:pt x="6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flipH="1">
            <a:off x="487475" y="4589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4737950" y="46944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_1_1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" name="Google Shape;477;p24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3975" y="4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24"/>
          <p:cNvSpPr/>
          <p:nvPr/>
        </p:nvSpPr>
        <p:spPr>
          <a:xfrm>
            <a:off x="360700" y="277421"/>
            <a:ext cx="766250" cy="488375"/>
          </a:xfrm>
          <a:custGeom>
            <a:avLst/>
            <a:gdLst/>
            <a:ahLst/>
            <a:cxnLst/>
            <a:rect l="l" t="t" r="r" b="b"/>
            <a:pathLst>
              <a:path w="30650" h="19535" extrusionOk="0">
                <a:moveTo>
                  <a:pt x="974" y="340"/>
                </a:moveTo>
                <a:cubicBezTo>
                  <a:pt x="1087" y="340"/>
                  <a:pt x="1204" y="387"/>
                  <a:pt x="1304" y="496"/>
                </a:cubicBezTo>
                <a:cubicBezTo>
                  <a:pt x="1580" y="846"/>
                  <a:pt x="1429" y="1197"/>
                  <a:pt x="978" y="1272"/>
                </a:cubicBezTo>
                <a:cubicBezTo>
                  <a:pt x="968" y="1274"/>
                  <a:pt x="956" y="1276"/>
                  <a:pt x="944" y="1276"/>
                </a:cubicBezTo>
                <a:cubicBezTo>
                  <a:pt x="802" y="1276"/>
                  <a:pt x="527" y="1142"/>
                  <a:pt x="527" y="796"/>
                </a:cubicBezTo>
                <a:cubicBezTo>
                  <a:pt x="544" y="529"/>
                  <a:pt x="750" y="340"/>
                  <a:pt x="974" y="340"/>
                </a:cubicBezTo>
                <a:close/>
                <a:moveTo>
                  <a:pt x="3120" y="989"/>
                </a:moveTo>
                <a:cubicBezTo>
                  <a:pt x="3149" y="989"/>
                  <a:pt x="3178" y="991"/>
                  <a:pt x="3209" y="997"/>
                </a:cubicBezTo>
                <a:cubicBezTo>
                  <a:pt x="3660" y="1072"/>
                  <a:pt x="3760" y="1473"/>
                  <a:pt x="3459" y="1799"/>
                </a:cubicBezTo>
                <a:cubicBezTo>
                  <a:pt x="3421" y="1850"/>
                  <a:pt x="3316" y="1909"/>
                  <a:pt x="3189" y="1909"/>
                </a:cubicBezTo>
                <a:cubicBezTo>
                  <a:pt x="3069" y="1909"/>
                  <a:pt x="2929" y="1857"/>
                  <a:pt x="2808" y="1699"/>
                </a:cubicBezTo>
                <a:cubicBezTo>
                  <a:pt x="2575" y="1419"/>
                  <a:pt x="2753" y="989"/>
                  <a:pt x="3120" y="989"/>
                </a:cubicBezTo>
                <a:close/>
                <a:moveTo>
                  <a:pt x="7256" y="3545"/>
                </a:moveTo>
                <a:cubicBezTo>
                  <a:pt x="7284" y="3545"/>
                  <a:pt x="7314" y="3548"/>
                  <a:pt x="7344" y="3553"/>
                </a:cubicBezTo>
                <a:cubicBezTo>
                  <a:pt x="7770" y="3628"/>
                  <a:pt x="7895" y="4004"/>
                  <a:pt x="7595" y="4355"/>
                </a:cubicBezTo>
                <a:cubicBezTo>
                  <a:pt x="7543" y="4407"/>
                  <a:pt x="7438" y="4465"/>
                  <a:pt x="7315" y="4465"/>
                </a:cubicBezTo>
                <a:cubicBezTo>
                  <a:pt x="7198" y="4465"/>
                  <a:pt x="7065" y="4413"/>
                  <a:pt x="6943" y="4255"/>
                </a:cubicBezTo>
                <a:cubicBezTo>
                  <a:pt x="6710" y="3976"/>
                  <a:pt x="6888" y="3545"/>
                  <a:pt x="7256" y="3545"/>
                </a:cubicBezTo>
                <a:close/>
                <a:moveTo>
                  <a:pt x="1889" y="3956"/>
                </a:moveTo>
                <a:cubicBezTo>
                  <a:pt x="2005" y="3956"/>
                  <a:pt x="2127" y="4008"/>
                  <a:pt x="2231" y="4130"/>
                </a:cubicBezTo>
                <a:cubicBezTo>
                  <a:pt x="2532" y="4455"/>
                  <a:pt x="2357" y="4831"/>
                  <a:pt x="1905" y="4907"/>
                </a:cubicBezTo>
                <a:cubicBezTo>
                  <a:pt x="1895" y="4909"/>
                  <a:pt x="1884" y="4910"/>
                  <a:pt x="1871" y="4910"/>
                </a:cubicBezTo>
                <a:cubicBezTo>
                  <a:pt x="1730" y="4910"/>
                  <a:pt x="1454" y="4774"/>
                  <a:pt x="1454" y="4405"/>
                </a:cubicBezTo>
                <a:cubicBezTo>
                  <a:pt x="1471" y="4143"/>
                  <a:pt x="1669" y="3956"/>
                  <a:pt x="1889" y="3956"/>
                </a:cubicBezTo>
                <a:close/>
                <a:moveTo>
                  <a:pt x="11118" y="6755"/>
                </a:moveTo>
                <a:cubicBezTo>
                  <a:pt x="11349" y="6755"/>
                  <a:pt x="11571" y="6933"/>
                  <a:pt x="11555" y="7237"/>
                </a:cubicBezTo>
                <a:cubicBezTo>
                  <a:pt x="11538" y="7523"/>
                  <a:pt x="11352" y="7685"/>
                  <a:pt x="11126" y="7685"/>
                </a:cubicBezTo>
                <a:cubicBezTo>
                  <a:pt x="11014" y="7685"/>
                  <a:pt x="10893" y="7646"/>
                  <a:pt x="10778" y="7563"/>
                </a:cubicBezTo>
                <a:cubicBezTo>
                  <a:pt x="10652" y="7488"/>
                  <a:pt x="10527" y="7162"/>
                  <a:pt x="10803" y="6887"/>
                </a:cubicBezTo>
                <a:cubicBezTo>
                  <a:pt x="10893" y="6797"/>
                  <a:pt x="11007" y="6755"/>
                  <a:pt x="11118" y="6755"/>
                </a:cubicBezTo>
                <a:close/>
                <a:moveTo>
                  <a:pt x="3258" y="9124"/>
                </a:moveTo>
                <a:cubicBezTo>
                  <a:pt x="3590" y="9124"/>
                  <a:pt x="3767" y="9420"/>
                  <a:pt x="3635" y="9794"/>
                </a:cubicBezTo>
                <a:cubicBezTo>
                  <a:pt x="3599" y="9883"/>
                  <a:pt x="3461" y="10024"/>
                  <a:pt x="3257" y="10024"/>
                </a:cubicBezTo>
                <a:cubicBezTo>
                  <a:pt x="3175" y="10024"/>
                  <a:pt x="3083" y="10001"/>
                  <a:pt x="2983" y="9944"/>
                </a:cubicBezTo>
                <a:cubicBezTo>
                  <a:pt x="2657" y="9744"/>
                  <a:pt x="2682" y="9242"/>
                  <a:pt x="3108" y="9142"/>
                </a:cubicBezTo>
                <a:cubicBezTo>
                  <a:pt x="3161" y="9130"/>
                  <a:pt x="3211" y="9124"/>
                  <a:pt x="3258" y="9124"/>
                </a:cubicBezTo>
                <a:close/>
                <a:moveTo>
                  <a:pt x="29795" y="12043"/>
                </a:moveTo>
                <a:cubicBezTo>
                  <a:pt x="29925" y="12043"/>
                  <a:pt x="30069" y="12103"/>
                  <a:pt x="30201" y="12225"/>
                </a:cubicBezTo>
                <a:cubicBezTo>
                  <a:pt x="30276" y="12325"/>
                  <a:pt x="30377" y="12651"/>
                  <a:pt x="30051" y="12877"/>
                </a:cubicBezTo>
                <a:cubicBezTo>
                  <a:pt x="29973" y="12935"/>
                  <a:pt x="29886" y="12961"/>
                  <a:pt x="29800" y="12961"/>
                </a:cubicBezTo>
                <a:cubicBezTo>
                  <a:pt x="29554" y="12961"/>
                  <a:pt x="29325" y="12742"/>
                  <a:pt x="29399" y="12425"/>
                </a:cubicBezTo>
                <a:cubicBezTo>
                  <a:pt x="29444" y="12172"/>
                  <a:pt x="29604" y="12043"/>
                  <a:pt x="29795" y="12043"/>
                </a:cubicBezTo>
                <a:close/>
                <a:moveTo>
                  <a:pt x="27245" y="12549"/>
                </a:moveTo>
                <a:cubicBezTo>
                  <a:pt x="27560" y="12549"/>
                  <a:pt x="27727" y="12839"/>
                  <a:pt x="27620" y="13202"/>
                </a:cubicBezTo>
                <a:cubicBezTo>
                  <a:pt x="27583" y="13295"/>
                  <a:pt x="27436" y="13442"/>
                  <a:pt x="27221" y="13442"/>
                </a:cubicBezTo>
                <a:cubicBezTo>
                  <a:pt x="27145" y="13442"/>
                  <a:pt x="27060" y="13424"/>
                  <a:pt x="26968" y="13378"/>
                </a:cubicBezTo>
                <a:cubicBezTo>
                  <a:pt x="26642" y="13202"/>
                  <a:pt x="26642" y="12701"/>
                  <a:pt x="27068" y="12576"/>
                </a:cubicBezTo>
                <a:cubicBezTo>
                  <a:pt x="27131" y="12557"/>
                  <a:pt x="27190" y="12549"/>
                  <a:pt x="27245" y="12549"/>
                </a:cubicBezTo>
                <a:close/>
                <a:moveTo>
                  <a:pt x="1705" y="1197"/>
                </a:moveTo>
                <a:cubicBezTo>
                  <a:pt x="1905" y="1247"/>
                  <a:pt x="2181" y="1298"/>
                  <a:pt x="2357" y="1323"/>
                </a:cubicBezTo>
                <a:cubicBezTo>
                  <a:pt x="2267" y="1791"/>
                  <a:pt x="2635" y="2220"/>
                  <a:pt x="3124" y="2220"/>
                </a:cubicBezTo>
                <a:cubicBezTo>
                  <a:pt x="3184" y="2220"/>
                  <a:pt x="3246" y="2214"/>
                  <a:pt x="3309" y="2200"/>
                </a:cubicBezTo>
                <a:cubicBezTo>
                  <a:pt x="3585" y="2125"/>
                  <a:pt x="3760" y="1999"/>
                  <a:pt x="3860" y="1824"/>
                </a:cubicBezTo>
                <a:cubicBezTo>
                  <a:pt x="4512" y="2250"/>
                  <a:pt x="6091" y="3378"/>
                  <a:pt x="6542" y="3704"/>
                </a:cubicBezTo>
                <a:cubicBezTo>
                  <a:pt x="6291" y="4228"/>
                  <a:pt x="6704" y="4773"/>
                  <a:pt x="7252" y="4773"/>
                </a:cubicBezTo>
                <a:cubicBezTo>
                  <a:pt x="7307" y="4773"/>
                  <a:pt x="7363" y="4768"/>
                  <a:pt x="7419" y="4756"/>
                </a:cubicBezTo>
                <a:cubicBezTo>
                  <a:pt x="7595" y="4706"/>
                  <a:pt x="7720" y="4656"/>
                  <a:pt x="7820" y="4556"/>
                </a:cubicBezTo>
                <a:cubicBezTo>
                  <a:pt x="8121" y="4831"/>
                  <a:pt x="8497" y="5207"/>
                  <a:pt x="8873" y="5583"/>
                </a:cubicBezTo>
                <a:cubicBezTo>
                  <a:pt x="9499" y="6185"/>
                  <a:pt x="10151" y="6811"/>
                  <a:pt x="10352" y="7012"/>
                </a:cubicBezTo>
                <a:cubicBezTo>
                  <a:pt x="10327" y="7137"/>
                  <a:pt x="10327" y="7288"/>
                  <a:pt x="10377" y="7413"/>
                </a:cubicBezTo>
                <a:cubicBezTo>
                  <a:pt x="10520" y="7898"/>
                  <a:pt x="10870" y="8048"/>
                  <a:pt x="11131" y="8048"/>
                </a:cubicBezTo>
                <a:cubicBezTo>
                  <a:pt x="11233" y="8048"/>
                  <a:pt x="11322" y="8025"/>
                  <a:pt x="11379" y="7989"/>
                </a:cubicBezTo>
                <a:cubicBezTo>
                  <a:pt x="11530" y="7914"/>
                  <a:pt x="11630" y="7839"/>
                  <a:pt x="11705" y="7764"/>
                </a:cubicBezTo>
                <a:cubicBezTo>
                  <a:pt x="12607" y="8090"/>
                  <a:pt x="24437" y="12526"/>
                  <a:pt x="26392" y="13027"/>
                </a:cubicBezTo>
                <a:cubicBezTo>
                  <a:pt x="26392" y="13102"/>
                  <a:pt x="26392" y="13177"/>
                  <a:pt x="26417" y="13227"/>
                </a:cubicBezTo>
                <a:lnTo>
                  <a:pt x="11454" y="18215"/>
                </a:lnTo>
                <a:cubicBezTo>
                  <a:pt x="11316" y="17800"/>
                  <a:pt x="10944" y="17660"/>
                  <a:pt x="10729" y="17660"/>
                </a:cubicBezTo>
                <a:cubicBezTo>
                  <a:pt x="10711" y="17660"/>
                  <a:pt x="10693" y="17662"/>
                  <a:pt x="10677" y="17664"/>
                </a:cubicBezTo>
                <a:cubicBezTo>
                  <a:pt x="10226" y="17764"/>
                  <a:pt x="9976" y="18014"/>
                  <a:pt x="9926" y="18340"/>
                </a:cubicBezTo>
                <a:cubicBezTo>
                  <a:pt x="9850" y="18340"/>
                  <a:pt x="9775" y="18340"/>
                  <a:pt x="9700" y="18365"/>
                </a:cubicBezTo>
                <a:cubicBezTo>
                  <a:pt x="9474" y="18390"/>
                  <a:pt x="9199" y="18415"/>
                  <a:pt x="9073" y="18440"/>
                </a:cubicBezTo>
                <a:cubicBezTo>
                  <a:pt x="8941" y="18044"/>
                  <a:pt x="8616" y="17880"/>
                  <a:pt x="8386" y="17880"/>
                </a:cubicBezTo>
                <a:cubicBezTo>
                  <a:pt x="8354" y="17880"/>
                  <a:pt x="8324" y="17883"/>
                  <a:pt x="8296" y="17889"/>
                </a:cubicBezTo>
                <a:cubicBezTo>
                  <a:pt x="8246" y="17889"/>
                  <a:pt x="8196" y="17914"/>
                  <a:pt x="8146" y="17939"/>
                </a:cubicBezTo>
                <a:cubicBezTo>
                  <a:pt x="7394" y="16736"/>
                  <a:pt x="5991" y="14255"/>
                  <a:pt x="4963" y="12450"/>
                </a:cubicBezTo>
                <a:cubicBezTo>
                  <a:pt x="4387" y="11398"/>
                  <a:pt x="3885" y="10571"/>
                  <a:pt x="3660" y="10170"/>
                </a:cubicBezTo>
                <a:cubicBezTo>
                  <a:pt x="4186" y="9794"/>
                  <a:pt x="4036" y="9242"/>
                  <a:pt x="3885" y="9067"/>
                </a:cubicBezTo>
                <a:cubicBezTo>
                  <a:pt x="3660" y="8866"/>
                  <a:pt x="3434" y="8741"/>
                  <a:pt x="3234" y="8741"/>
                </a:cubicBezTo>
                <a:cubicBezTo>
                  <a:pt x="3083" y="8215"/>
                  <a:pt x="2858" y="7087"/>
                  <a:pt x="2682" y="6160"/>
                </a:cubicBezTo>
                <a:cubicBezTo>
                  <a:pt x="2607" y="5709"/>
                  <a:pt x="2507" y="5282"/>
                  <a:pt x="2457" y="5032"/>
                </a:cubicBezTo>
                <a:cubicBezTo>
                  <a:pt x="2557" y="4932"/>
                  <a:pt x="2632" y="4856"/>
                  <a:pt x="2657" y="4756"/>
                </a:cubicBezTo>
                <a:cubicBezTo>
                  <a:pt x="2872" y="4111"/>
                  <a:pt x="2540" y="3625"/>
                  <a:pt x="1944" y="3625"/>
                </a:cubicBezTo>
                <a:cubicBezTo>
                  <a:pt x="1915" y="3625"/>
                  <a:pt x="1885" y="3626"/>
                  <a:pt x="1855" y="3628"/>
                </a:cubicBezTo>
                <a:cubicBezTo>
                  <a:pt x="1630" y="3127"/>
                  <a:pt x="1329" y="2024"/>
                  <a:pt x="1229" y="1573"/>
                </a:cubicBezTo>
                <a:cubicBezTo>
                  <a:pt x="1454" y="1498"/>
                  <a:pt x="1630" y="1348"/>
                  <a:pt x="1705" y="1197"/>
                </a:cubicBezTo>
                <a:close/>
                <a:moveTo>
                  <a:pt x="10731" y="18022"/>
                </a:moveTo>
                <a:cubicBezTo>
                  <a:pt x="10874" y="18022"/>
                  <a:pt x="11027" y="18104"/>
                  <a:pt x="11154" y="18265"/>
                </a:cubicBezTo>
                <a:cubicBezTo>
                  <a:pt x="11229" y="18365"/>
                  <a:pt x="11279" y="18716"/>
                  <a:pt x="10928" y="18892"/>
                </a:cubicBezTo>
                <a:cubicBezTo>
                  <a:pt x="10858" y="18927"/>
                  <a:pt x="10785" y="18943"/>
                  <a:pt x="10714" y="18943"/>
                </a:cubicBezTo>
                <a:cubicBezTo>
                  <a:pt x="10431" y="18943"/>
                  <a:pt x="10186" y="18686"/>
                  <a:pt x="10327" y="18365"/>
                </a:cubicBezTo>
                <a:cubicBezTo>
                  <a:pt x="10408" y="18135"/>
                  <a:pt x="10562" y="18022"/>
                  <a:pt x="10731" y="18022"/>
                </a:cubicBezTo>
                <a:close/>
                <a:moveTo>
                  <a:pt x="8350" y="18222"/>
                </a:moveTo>
                <a:cubicBezTo>
                  <a:pt x="8493" y="18222"/>
                  <a:pt x="8646" y="18304"/>
                  <a:pt x="8773" y="18466"/>
                </a:cubicBezTo>
                <a:cubicBezTo>
                  <a:pt x="8848" y="18591"/>
                  <a:pt x="8898" y="18917"/>
                  <a:pt x="8547" y="19092"/>
                </a:cubicBezTo>
                <a:cubicBezTo>
                  <a:pt x="8474" y="19134"/>
                  <a:pt x="8397" y="19153"/>
                  <a:pt x="8323" y="19153"/>
                </a:cubicBezTo>
                <a:cubicBezTo>
                  <a:pt x="8044" y="19153"/>
                  <a:pt x="7807" y="18883"/>
                  <a:pt x="7946" y="18566"/>
                </a:cubicBezTo>
                <a:cubicBezTo>
                  <a:pt x="8027" y="18336"/>
                  <a:pt x="8181" y="18222"/>
                  <a:pt x="8350" y="18222"/>
                </a:cubicBezTo>
                <a:close/>
                <a:moveTo>
                  <a:pt x="1050" y="1"/>
                </a:moveTo>
                <a:cubicBezTo>
                  <a:pt x="957" y="1"/>
                  <a:pt x="858" y="15"/>
                  <a:pt x="753" y="44"/>
                </a:cubicBezTo>
                <a:cubicBezTo>
                  <a:pt x="1" y="245"/>
                  <a:pt x="1" y="1147"/>
                  <a:pt x="602" y="1473"/>
                </a:cubicBezTo>
                <a:cubicBezTo>
                  <a:pt x="677" y="1523"/>
                  <a:pt x="753" y="1548"/>
                  <a:pt x="828" y="1548"/>
                </a:cubicBezTo>
                <a:cubicBezTo>
                  <a:pt x="928" y="1924"/>
                  <a:pt x="1229" y="3127"/>
                  <a:pt x="1504" y="3754"/>
                </a:cubicBezTo>
                <a:cubicBezTo>
                  <a:pt x="928" y="4029"/>
                  <a:pt x="978" y="4806"/>
                  <a:pt x="1529" y="5082"/>
                </a:cubicBezTo>
                <a:cubicBezTo>
                  <a:pt x="1685" y="5169"/>
                  <a:pt x="1817" y="5195"/>
                  <a:pt x="1942" y="5195"/>
                </a:cubicBezTo>
                <a:cubicBezTo>
                  <a:pt x="1997" y="5195"/>
                  <a:pt x="2052" y="5190"/>
                  <a:pt x="2106" y="5182"/>
                </a:cubicBezTo>
                <a:cubicBezTo>
                  <a:pt x="2156" y="5458"/>
                  <a:pt x="2231" y="5834"/>
                  <a:pt x="2306" y="6235"/>
                </a:cubicBezTo>
                <a:cubicBezTo>
                  <a:pt x="2482" y="7162"/>
                  <a:pt x="2707" y="8265"/>
                  <a:pt x="2858" y="8816"/>
                </a:cubicBezTo>
                <a:cubicBezTo>
                  <a:pt x="2657" y="8917"/>
                  <a:pt x="2507" y="9117"/>
                  <a:pt x="2432" y="9418"/>
                </a:cubicBezTo>
                <a:cubicBezTo>
                  <a:pt x="2297" y="9980"/>
                  <a:pt x="2707" y="10361"/>
                  <a:pt x="3154" y="10361"/>
                </a:cubicBezTo>
                <a:cubicBezTo>
                  <a:pt x="3205" y="10361"/>
                  <a:pt x="3257" y="10355"/>
                  <a:pt x="3309" y="10345"/>
                </a:cubicBezTo>
                <a:cubicBezTo>
                  <a:pt x="3534" y="10696"/>
                  <a:pt x="4011" y="11573"/>
                  <a:pt x="4637" y="12626"/>
                </a:cubicBezTo>
                <a:cubicBezTo>
                  <a:pt x="5665" y="14430"/>
                  <a:pt x="7043" y="16887"/>
                  <a:pt x="7795" y="18115"/>
                </a:cubicBezTo>
                <a:cubicBezTo>
                  <a:pt x="7444" y="18390"/>
                  <a:pt x="7419" y="18841"/>
                  <a:pt x="7795" y="19268"/>
                </a:cubicBezTo>
                <a:cubicBezTo>
                  <a:pt x="7965" y="19455"/>
                  <a:pt x="8164" y="19535"/>
                  <a:pt x="8356" y="19535"/>
                </a:cubicBezTo>
                <a:cubicBezTo>
                  <a:pt x="8729" y="19535"/>
                  <a:pt x="9074" y="19230"/>
                  <a:pt x="9123" y="18816"/>
                </a:cubicBezTo>
                <a:cubicBezTo>
                  <a:pt x="9249" y="18791"/>
                  <a:pt x="9474" y="18766"/>
                  <a:pt x="9750" y="18741"/>
                </a:cubicBezTo>
                <a:cubicBezTo>
                  <a:pt x="9825" y="18716"/>
                  <a:pt x="9900" y="18716"/>
                  <a:pt x="9951" y="18716"/>
                </a:cubicBezTo>
                <a:cubicBezTo>
                  <a:pt x="10001" y="18816"/>
                  <a:pt x="10076" y="18942"/>
                  <a:pt x="10176" y="19067"/>
                </a:cubicBezTo>
                <a:cubicBezTo>
                  <a:pt x="10345" y="19253"/>
                  <a:pt x="10546" y="19333"/>
                  <a:pt x="10739" y="19333"/>
                </a:cubicBezTo>
                <a:cubicBezTo>
                  <a:pt x="11119" y="19333"/>
                  <a:pt x="11471" y="19023"/>
                  <a:pt x="11504" y="18591"/>
                </a:cubicBezTo>
                <a:lnTo>
                  <a:pt x="26592" y="13578"/>
                </a:lnTo>
                <a:cubicBezTo>
                  <a:pt x="26730" y="13716"/>
                  <a:pt x="26928" y="13793"/>
                  <a:pt x="27133" y="13793"/>
                </a:cubicBezTo>
                <a:cubicBezTo>
                  <a:pt x="27301" y="13793"/>
                  <a:pt x="27473" y="13741"/>
                  <a:pt x="27620" y="13628"/>
                </a:cubicBezTo>
                <a:cubicBezTo>
                  <a:pt x="27896" y="13428"/>
                  <a:pt x="27996" y="13177"/>
                  <a:pt x="27996" y="12952"/>
                </a:cubicBezTo>
                <a:cubicBezTo>
                  <a:pt x="28572" y="12801"/>
                  <a:pt x="28998" y="12751"/>
                  <a:pt x="29048" y="12751"/>
                </a:cubicBezTo>
                <a:cubicBezTo>
                  <a:pt x="29099" y="12902"/>
                  <a:pt x="29199" y="13027"/>
                  <a:pt x="29349" y="13127"/>
                </a:cubicBezTo>
                <a:cubicBezTo>
                  <a:pt x="29516" y="13266"/>
                  <a:pt x="29691" y="13326"/>
                  <a:pt x="29857" y="13326"/>
                </a:cubicBezTo>
                <a:cubicBezTo>
                  <a:pt x="30289" y="13326"/>
                  <a:pt x="30650" y="12915"/>
                  <a:pt x="30577" y="12425"/>
                </a:cubicBezTo>
                <a:cubicBezTo>
                  <a:pt x="30474" y="11869"/>
                  <a:pt x="30066" y="11702"/>
                  <a:pt x="29799" y="11702"/>
                </a:cubicBezTo>
                <a:cubicBezTo>
                  <a:pt x="29741" y="11702"/>
                  <a:pt x="29690" y="11710"/>
                  <a:pt x="29650" y="11724"/>
                </a:cubicBezTo>
                <a:cubicBezTo>
                  <a:pt x="29274" y="11849"/>
                  <a:pt x="29048" y="12100"/>
                  <a:pt x="28998" y="12375"/>
                </a:cubicBezTo>
                <a:cubicBezTo>
                  <a:pt x="28873" y="12400"/>
                  <a:pt x="28472" y="12450"/>
                  <a:pt x="27896" y="12576"/>
                </a:cubicBezTo>
                <a:cubicBezTo>
                  <a:pt x="27870" y="12551"/>
                  <a:pt x="27845" y="12501"/>
                  <a:pt x="27820" y="12476"/>
                </a:cubicBezTo>
                <a:cubicBezTo>
                  <a:pt x="27604" y="12259"/>
                  <a:pt x="27364" y="12155"/>
                  <a:pt x="27143" y="12155"/>
                </a:cubicBezTo>
                <a:cubicBezTo>
                  <a:pt x="26852" y="12155"/>
                  <a:pt x="26595" y="12335"/>
                  <a:pt x="26467" y="12676"/>
                </a:cubicBezTo>
                <a:cubicBezTo>
                  <a:pt x="24612" y="12175"/>
                  <a:pt x="13159" y="7889"/>
                  <a:pt x="11905" y="7413"/>
                </a:cubicBezTo>
                <a:cubicBezTo>
                  <a:pt x="12006" y="7112"/>
                  <a:pt x="11880" y="6761"/>
                  <a:pt x="11479" y="6511"/>
                </a:cubicBezTo>
                <a:cubicBezTo>
                  <a:pt x="11341" y="6437"/>
                  <a:pt x="11203" y="6404"/>
                  <a:pt x="11074" y="6404"/>
                </a:cubicBezTo>
                <a:cubicBezTo>
                  <a:pt x="10851" y="6404"/>
                  <a:pt x="10654" y="6502"/>
                  <a:pt x="10527" y="6661"/>
                </a:cubicBezTo>
                <a:cubicBezTo>
                  <a:pt x="10251" y="6385"/>
                  <a:pt x="9700" y="5859"/>
                  <a:pt x="9149" y="5308"/>
                </a:cubicBezTo>
                <a:cubicBezTo>
                  <a:pt x="8748" y="4907"/>
                  <a:pt x="8347" y="4531"/>
                  <a:pt x="8046" y="4255"/>
                </a:cubicBezTo>
                <a:cubicBezTo>
                  <a:pt x="8121" y="4079"/>
                  <a:pt x="8121" y="3879"/>
                  <a:pt x="8096" y="3779"/>
                </a:cubicBezTo>
                <a:cubicBezTo>
                  <a:pt x="7924" y="3373"/>
                  <a:pt x="7626" y="3152"/>
                  <a:pt x="7317" y="3152"/>
                </a:cubicBezTo>
                <a:cubicBezTo>
                  <a:pt x="7129" y="3152"/>
                  <a:pt x="6938" y="3233"/>
                  <a:pt x="6768" y="3403"/>
                </a:cubicBezTo>
                <a:cubicBezTo>
                  <a:pt x="6316" y="3077"/>
                  <a:pt x="4587" y="1849"/>
                  <a:pt x="3986" y="1473"/>
                </a:cubicBezTo>
                <a:cubicBezTo>
                  <a:pt x="3986" y="1373"/>
                  <a:pt x="3986" y="1298"/>
                  <a:pt x="3961" y="1222"/>
                </a:cubicBezTo>
                <a:cubicBezTo>
                  <a:pt x="3789" y="808"/>
                  <a:pt x="3495" y="589"/>
                  <a:pt x="3191" y="589"/>
                </a:cubicBezTo>
                <a:cubicBezTo>
                  <a:pt x="2961" y="589"/>
                  <a:pt x="2726" y="713"/>
                  <a:pt x="2532" y="972"/>
                </a:cubicBezTo>
                <a:cubicBezTo>
                  <a:pt x="2357" y="947"/>
                  <a:pt x="2031" y="871"/>
                  <a:pt x="1780" y="821"/>
                </a:cubicBezTo>
                <a:cubicBezTo>
                  <a:pt x="1801" y="342"/>
                  <a:pt x="1510" y="1"/>
                  <a:pt x="10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4"/>
          <p:cNvSpPr/>
          <p:nvPr/>
        </p:nvSpPr>
        <p:spPr>
          <a:xfrm>
            <a:off x="8235750" y="4280750"/>
            <a:ext cx="552500" cy="590075"/>
          </a:xfrm>
          <a:custGeom>
            <a:avLst/>
            <a:gdLst/>
            <a:ahLst/>
            <a:cxnLst/>
            <a:rect l="l" t="t" r="r" b="b"/>
            <a:pathLst>
              <a:path w="22100" h="23603" extrusionOk="0">
                <a:moveTo>
                  <a:pt x="17550" y="369"/>
                </a:moveTo>
                <a:cubicBezTo>
                  <a:pt x="17825" y="369"/>
                  <a:pt x="18000" y="612"/>
                  <a:pt x="17941" y="949"/>
                </a:cubicBezTo>
                <a:cubicBezTo>
                  <a:pt x="17920" y="1071"/>
                  <a:pt x="17785" y="1258"/>
                  <a:pt x="17534" y="1258"/>
                </a:cubicBezTo>
                <a:cubicBezTo>
                  <a:pt x="17475" y="1258"/>
                  <a:pt x="17410" y="1248"/>
                  <a:pt x="17339" y="1224"/>
                </a:cubicBezTo>
                <a:cubicBezTo>
                  <a:pt x="16988" y="1099"/>
                  <a:pt x="16913" y="598"/>
                  <a:pt x="17314" y="422"/>
                </a:cubicBezTo>
                <a:cubicBezTo>
                  <a:pt x="17398" y="386"/>
                  <a:pt x="17477" y="369"/>
                  <a:pt x="17550" y="369"/>
                </a:cubicBezTo>
                <a:close/>
                <a:moveTo>
                  <a:pt x="21262" y="340"/>
                </a:moveTo>
                <a:cubicBezTo>
                  <a:pt x="21390" y="340"/>
                  <a:pt x="21528" y="401"/>
                  <a:pt x="21650" y="523"/>
                </a:cubicBezTo>
                <a:cubicBezTo>
                  <a:pt x="21750" y="623"/>
                  <a:pt x="21826" y="949"/>
                  <a:pt x="21525" y="1174"/>
                </a:cubicBezTo>
                <a:cubicBezTo>
                  <a:pt x="21441" y="1232"/>
                  <a:pt x="21348" y="1259"/>
                  <a:pt x="21259" y="1259"/>
                </a:cubicBezTo>
                <a:cubicBezTo>
                  <a:pt x="21003" y="1259"/>
                  <a:pt x="20774" y="1039"/>
                  <a:pt x="20848" y="723"/>
                </a:cubicBezTo>
                <a:cubicBezTo>
                  <a:pt x="20908" y="470"/>
                  <a:pt x="21074" y="340"/>
                  <a:pt x="21262" y="340"/>
                </a:cubicBezTo>
                <a:close/>
                <a:moveTo>
                  <a:pt x="10282" y="6484"/>
                </a:moveTo>
                <a:cubicBezTo>
                  <a:pt x="10557" y="6484"/>
                  <a:pt x="10737" y="6727"/>
                  <a:pt x="10698" y="7064"/>
                </a:cubicBezTo>
                <a:cubicBezTo>
                  <a:pt x="10677" y="7186"/>
                  <a:pt x="10525" y="7374"/>
                  <a:pt x="10281" y="7374"/>
                </a:cubicBezTo>
                <a:cubicBezTo>
                  <a:pt x="10225" y="7374"/>
                  <a:pt x="10163" y="7363"/>
                  <a:pt x="10096" y="7340"/>
                </a:cubicBezTo>
                <a:cubicBezTo>
                  <a:pt x="9720" y="7214"/>
                  <a:pt x="9645" y="6713"/>
                  <a:pt x="10046" y="6538"/>
                </a:cubicBezTo>
                <a:cubicBezTo>
                  <a:pt x="10130" y="6501"/>
                  <a:pt x="10209" y="6484"/>
                  <a:pt x="10282" y="6484"/>
                </a:cubicBezTo>
                <a:close/>
                <a:moveTo>
                  <a:pt x="1016" y="22346"/>
                </a:moveTo>
                <a:cubicBezTo>
                  <a:pt x="1188" y="22346"/>
                  <a:pt x="1360" y="22446"/>
                  <a:pt x="1424" y="22653"/>
                </a:cubicBezTo>
                <a:cubicBezTo>
                  <a:pt x="1529" y="23009"/>
                  <a:pt x="1336" y="23260"/>
                  <a:pt x="1022" y="23260"/>
                </a:cubicBezTo>
                <a:cubicBezTo>
                  <a:pt x="960" y="23260"/>
                  <a:pt x="893" y="23250"/>
                  <a:pt x="823" y="23229"/>
                </a:cubicBezTo>
                <a:cubicBezTo>
                  <a:pt x="698" y="23204"/>
                  <a:pt x="447" y="22954"/>
                  <a:pt x="622" y="22603"/>
                </a:cubicBezTo>
                <a:cubicBezTo>
                  <a:pt x="695" y="22433"/>
                  <a:pt x="856" y="22346"/>
                  <a:pt x="1016" y="22346"/>
                </a:cubicBezTo>
                <a:close/>
                <a:moveTo>
                  <a:pt x="21273" y="0"/>
                </a:moveTo>
                <a:cubicBezTo>
                  <a:pt x="21215" y="0"/>
                  <a:pt x="21164" y="8"/>
                  <a:pt x="21124" y="21"/>
                </a:cubicBezTo>
                <a:cubicBezTo>
                  <a:pt x="20848" y="122"/>
                  <a:pt x="20597" y="297"/>
                  <a:pt x="20522" y="623"/>
                </a:cubicBezTo>
                <a:lnTo>
                  <a:pt x="18267" y="598"/>
                </a:lnTo>
                <a:cubicBezTo>
                  <a:pt x="18216" y="422"/>
                  <a:pt x="18141" y="272"/>
                  <a:pt x="18041" y="222"/>
                </a:cubicBezTo>
                <a:cubicBezTo>
                  <a:pt x="17878" y="96"/>
                  <a:pt x="17690" y="9"/>
                  <a:pt x="17490" y="9"/>
                </a:cubicBezTo>
                <a:cubicBezTo>
                  <a:pt x="17289" y="9"/>
                  <a:pt x="17076" y="96"/>
                  <a:pt x="16863" y="322"/>
                </a:cubicBezTo>
                <a:cubicBezTo>
                  <a:pt x="16788" y="447"/>
                  <a:pt x="16738" y="598"/>
                  <a:pt x="16713" y="798"/>
                </a:cubicBezTo>
                <a:cubicBezTo>
                  <a:pt x="16713" y="873"/>
                  <a:pt x="16713" y="949"/>
                  <a:pt x="16738" y="1024"/>
                </a:cubicBezTo>
                <a:lnTo>
                  <a:pt x="10698" y="6287"/>
                </a:lnTo>
                <a:cubicBezTo>
                  <a:pt x="10551" y="6197"/>
                  <a:pt x="10395" y="6137"/>
                  <a:pt x="10231" y="6137"/>
                </a:cubicBezTo>
                <a:cubicBezTo>
                  <a:pt x="10029" y="6137"/>
                  <a:pt x="9816" y="6228"/>
                  <a:pt x="9595" y="6462"/>
                </a:cubicBezTo>
                <a:cubicBezTo>
                  <a:pt x="9520" y="6588"/>
                  <a:pt x="9470" y="6738"/>
                  <a:pt x="9444" y="6914"/>
                </a:cubicBezTo>
                <a:cubicBezTo>
                  <a:pt x="9444" y="7164"/>
                  <a:pt x="9520" y="7340"/>
                  <a:pt x="9645" y="7465"/>
                </a:cubicBezTo>
                <a:lnTo>
                  <a:pt x="1249" y="22077"/>
                </a:lnTo>
                <a:cubicBezTo>
                  <a:pt x="1199" y="22051"/>
                  <a:pt x="1149" y="22026"/>
                  <a:pt x="1099" y="22026"/>
                </a:cubicBezTo>
                <a:cubicBezTo>
                  <a:pt x="1047" y="22018"/>
                  <a:pt x="997" y="22014"/>
                  <a:pt x="949" y="22014"/>
                </a:cubicBezTo>
                <a:cubicBezTo>
                  <a:pt x="299" y="22014"/>
                  <a:pt x="0" y="22764"/>
                  <a:pt x="397" y="23255"/>
                </a:cubicBezTo>
                <a:cubicBezTo>
                  <a:pt x="606" y="23513"/>
                  <a:pt x="846" y="23602"/>
                  <a:pt x="1056" y="23602"/>
                </a:cubicBezTo>
                <a:cubicBezTo>
                  <a:pt x="1274" y="23602"/>
                  <a:pt x="1460" y="23507"/>
                  <a:pt x="1550" y="23405"/>
                </a:cubicBezTo>
                <a:cubicBezTo>
                  <a:pt x="1800" y="23104"/>
                  <a:pt x="1951" y="22703"/>
                  <a:pt x="1600" y="22252"/>
                </a:cubicBezTo>
                <a:lnTo>
                  <a:pt x="9971" y="7691"/>
                </a:lnTo>
                <a:cubicBezTo>
                  <a:pt x="10042" y="7712"/>
                  <a:pt x="10117" y="7723"/>
                  <a:pt x="10194" y="7723"/>
                </a:cubicBezTo>
                <a:cubicBezTo>
                  <a:pt x="10386" y="7723"/>
                  <a:pt x="10586" y="7652"/>
                  <a:pt x="10748" y="7490"/>
                </a:cubicBezTo>
                <a:cubicBezTo>
                  <a:pt x="11099" y="7164"/>
                  <a:pt x="11074" y="6788"/>
                  <a:pt x="10948" y="6563"/>
                </a:cubicBezTo>
                <a:lnTo>
                  <a:pt x="16913" y="1375"/>
                </a:lnTo>
                <a:cubicBezTo>
                  <a:pt x="17057" y="1518"/>
                  <a:pt x="17261" y="1601"/>
                  <a:pt x="17471" y="1601"/>
                </a:cubicBezTo>
                <a:cubicBezTo>
                  <a:pt x="17663" y="1601"/>
                  <a:pt x="17860" y="1531"/>
                  <a:pt x="18016" y="1375"/>
                </a:cubicBezTo>
                <a:cubicBezTo>
                  <a:pt x="18141" y="1249"/>
                  <a:pt x="18216" y="1099"/>
                  <a:pt x="18267" y="974"/>
                </a:cubicBezTo>
                <a:lnTo>
                  <a:pt x="20497" y="999"/>
                </a:lnTo>
                <a:cubicBezTo>
                  <a:pt x="20522" y="1024"/>
                  <a:pt x="20522" y="1049"/>
                  <a:pt x="20522" y="1049"/>
                </a:cubicBezTo>
                <a:cubicBezTo>
                  <a:pt x="20572" y="1199"/>
                  <a:pt x="20673" y="1325"/>
                  <a:pt x="20823" y="1450"/>
                </a:cubicBezTo>
                <a:cubicBezTo>
                  <a:pt x="20978" y="1578"/>
                  <a:pt x="21143" y="1633"/>
                  <a:pt x="21300" y="1633"/>
                </a:cubicBezTo>
                <a:cubicBezTo>
                  <a:pt x="21730" y="1633"/>
                  <a:pt x="22099" y="1218"/>
                  <a:pt x="22026" y="723"/>
                </a:cubicBezTo>
                <a:cubicBezTo>
                  <a:pt x="21944" y="167"/>
                  <a:pt x="21539" y="0"/>
                  <a:pt x="212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4"/>
          <p:cNvSpPr/>
          <p:nvPr/>
        </p:nvSpPr>
        <p:spPr>
          <a:xfrm>
            <a:off x="360700" y="1842750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4"/>
          <p:cNvSpPr/>
          <p:nvPr/>
        </p:nvSpPr>
        <p:spPr>
          <a:xfrm>
            <a:off x="1651125" y="389800"/>
            <a:ext cx="87650" cy="77900"/>
          </a:xfrm>
          <a:custGeom>
            <a:avLst/>
            <a:gdLst/>
            <a:ahLst/>
            <a:cxnLst/>
            <a:rect l="l" t="t" r="r" b="b"/>
            <a:pathLst>
              <a:path w="3506" h="3116" extrusionOk="0">
                <a:moveTo>
                  <a:pt x="1834" y="0"/>
                </a:moveTo>
                <a:cubicBezTo>
                  <a:pt x="1721" y="0"/>
                  <a:pt x="1609" y="17"/>
                  <a:pt x="1504" y="52"/>
                </a:cubicBezTo>
                <a:cubicBezTo>
                  <a:pt x="1328" y="127"/>
                  <a:pt x="1128" y="152"/>
                  <a:pt x="978" y="227"/>
                </a:cubicBezTo>
                <a:cubicBezTo>
                  <a:pt x="852" y="277"/>
                  <a:pt x="727" y="353"/>
                  <a:pt x="627" y="453"/>
                </a:cubicBezTo>
                <a:cubicBezTo>
                  <a:pt x="0" y="1180"/>
                  <a:pt x="125" y="2007"/>
                  <a:pt x="602" y="2633"/>
                </a:cubicBezTo>
                <a:cubicBezTo>
                  <a:pt x="652" y="2683"/>
                  <a:pt x="727" y="2734"/>
                  <a:pt x="802" y="2784"/>
                </a:cubicBezTo>
                <a:cubicBezTo>
                  <a:pt x="1097" y="3005"/>
                  <a:pt x="1449" y="3115"/>
                  <a:pt x="1805" y="3115"/>
                </a:cubicBezTo>
                <a:cubicBezTo>
                  <a:pt x="2296" y="3115"/>
                  <a:pt x="2795" y="2905"/>
                  <a:pt x="3158" y="2483"/>
                </a:cubicBezTo>
                <a:cubicBezTo>
                  <a:pt x="3359" y="2257"/>
                  <a:pt x="3484" y="1982"/>
                  <a:pt x="3484" y="1556"/>
                </a:cubicBezTo>
                <a:cubicBezTo>
                  <a:pt x="3506" y="768"/>
                  <a:pt x="2612" y="0"/>
                  <a:pt x="18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4"/>
          <p:cNvSpPr/>
          <p:nvPr/>
        </p:nvSpPr>
        <p:spPr>
          <a:xfrm>
            <a:off x="399250" y="30704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4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4"/>
          <p:cNvSpPr/>
          <p:nvPr/>
        </p:nvSpPr>
        <p:spPr>
          <a:xfrm rot="10800000" flipH="1">
            <a:off x="8248325" y="287999"/>
            <a:ext cx="85200" cy="80351"/>
          </a:xfrm>
          <a:custGeom>
            <a:avLst/>
            <a:gdLst/>
            <a:ahLst/>
            <a:cxnLst/>
            <a:rect l="l" t="t" r="r" b="b"/>
            <a:pathLst>
              <a:path w="2332" h="2199" extrusionOk="0">
                <a:moveTo>
                  <a:pt x="1032" y="0"/>
                </a:moveTo>
                <a:cubicBezTo>
                  <a:pt x="683" y="0"/>
                  <a:pt x="484" y="104"/>
                  <a:pt x="326" y="330"/>
                </a:cubicBezTo>
                <a:cubicBezTo>
                  <a:pt x="50" y="681"/>
                  <a:pt x="0" y="1358"/>
                  <a:pt x="226" y="1733"/>
                </a:cubicBezTo>
                <a:cubicBezTo>
                  <a:pt x="251" y="1784"/>
                  <a:pt x="301" y="1834"/>
                  <a:pt x="351" y="1884"/>
                </a:cubicBezTo>
                <a:cubicBezTo>
                  <a:pt x="451" y="1934"/>
                  <a:pt x="527" y="2009"/>
                  <a:pt x="627" y="2084"/>
                </a:cubicBezTo>
                <a:cubicBezTo>
                  <a:pt x="702" y="2109"/>
                  <a:pt x="777" y="2160"/>
                  <a:pt x="852" y="2185"/>
                </a:cubicBezTo>
                <a:cubicBezTo>
                  <a:pt x="919" y="2194"/>
                  <a:pt x="985" y="2199"/>
                  <a:pt x="1051" y="2199"/>
                </a:cubicBezTo>
                <a:cubicBezTo>
                  <a:pt x="1508" y="2199"/>
                  <a:pt x="1943" y="1974"/>
                  <a:pt x="2206" y="1558"/>
                </a:cubicBezTo>
                <a:cubicBezTo>
                  <a:pt x="2306" y="1433"/>
                  <a:pt x="2331" y="1282"/>
                  <a:pt x="2331" y="1107"/>
                </a:cubicBezTo>
                <a:cubicBezTo>
                  <a:pt x="2306" y="982"/>
                  <a:pt x="2306" y="831"/>
                  <a:pt x="2306" y="681"/>
                </a:cubicBezTo>
                <a:cubicBezTo>
                  <a:pt x="2281" y="505"/>
                  <a:pt x="2231" y="380"/>
                  <a:pt x="2080" y="280"/>
                </a:cubicBezTo>
                <a:cubicBezTo>
                  <a:pt x="1980" y="205"/>
                  <a:pt x="1855" y="155"/>
                  <a:pt x="1730" y="104"/>
                </a:cubicBezTo>
                <a:cubicBezTo>
                  <a:pt x="1504" y="54"/>
                  <a:pt x="1278" y="29"/>
                  <a:pt x="1153" y="4"/>
                </a:cubicBezTo>
                <a:cubicBezTo>
                  <a:pt x="1111" y="2"/>
                  <a:pt x="1071" y="0"/>
                  <a:pt x="10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4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4"/>
          <p:cNvSpPr/>
          <p:nvPr/>
        </p:nvSpPr>
        <p:spPr>
          <a:xfrm>
            <a:off x="2646867" y="376706"/>
            <a:ext cx="30025" cy="27700"/>
          </a:xfrm>
          <a:custGeom>
            <a:avLst/>
            <a:gdLst/>
            <a:ahLst/>
            <a:cxnLst/>
            <a:rect l="l" t="t" r="r" b="b"/>
            <a:pathLst>
              <a:path w="1201" h="1108" extrusionOk="0">
                <a:moveTo>
                  <a:pt x="608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53"/>
                  <a:pt x="73" y="454"/>
                </a:cubicBezTo>
                <a:cubicBezTo>
                  <a:pt x="73" y="454"/>
                  <a:pt x="73" y="479"/>
                  <a:pt x="73" y="479"/>
                </a:cubicBezTo>
                <a:cubicBezTo>
                  <a:pt x="1" y="839"/>
                  <a:pt x="135" y="1107"/>
                  <a:pt x="543" y="1107"/>
                </a:cubicBezTo>
                <a:cubicBezTo>
                  <a:pt x="561" y="1107"/>
                  <a:pt x="580" y="1107"/>
                  <a:pt x="599" y="1106"/>
                </a:cubicBezTo>
                <a:lnTo>
                  <a:pt x="774" y="1106"/>
                </a:lnTo>
                <a:cubicBezTo>
                  <a:pt x="1050" y="1080"/>
                  <a:pt x="1200" y="905"/>
                  <a:pt x="1200" y="629"/>
                </a:cubicBezTo>
                <a:cubicBezTo>
                  <a:pt x="1200" y="529"/>
                  <a:pt x="1175" y="454"/>
                  <a:pt x="1150" y="379"/>
                </a:cubicBezTo>
                <a:cubicBezTo>
                  <a:pt x="1081" y="146"/>
                  <a:pt x="860" y="0"/>
                  <a:pt x="6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4"/>
          <p:cNvSpPr/>
          <p:nvPr/>
        </p:nvSpPr>
        <p:spPr>
          <a:xfrm>
            <a:off x="347770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4"/>
          <p:cNvSpPr/>
          <p:nvPr/>
        </p:nvSpPr>
        <p:spPr>
          <a:xfrm>
            <a:off x="6237900" y="465945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4"/>
          <p:cNvSpPr/>
          <p:nvPr/>
        </p:nvSpPr>
        <p:spPr>
          <a:xfrm>
            <a:off x="4712675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4"/>
          <p:cNvSpPr/>
          <p:nvPr/>
        </p:nvSpPr>
        <p:spPr>
          <a:xfrm>
            <a:off x="5690375" y="35172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4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4"/>
          <p:cNvSpPr/>
          <p:nvPr/>
        </p:nvSpPr>
        <p:spPr>
          <a:xfrm flipH="1">
            <a:off x="850925" y="4158150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4"/>
          <p:cNvSpPr/>
          <p:nvPr/>
        </p:nvSpPr>
        <p:spPr>
          <a:xfrm flipH="1">
            <a:off x="487475" y="4589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4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4"/>
          <p:cNvSpPr/>
          <p:nvPr/>
        </p:nvSpPr>
        <p:spPr>
          <a:xfrm>
            <a:off x="1367100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4"/>
          <p:cNvSpPr/>
          <p:nvPr/>
        </p:nvSpPr>
        <p:spPr>
          <a:xfrm>
            <a:off x="5690375" y="48992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4"/>
          <p:cNvSpPr/>
          <p:nvPr/>
        </p:nvSpPr>
        <p:spPr>
          <a:xfrm>
            <a:off x="8760350" y="3604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4"/>
          <p:cNvSpPr/>
          <p:nvPr/>
        </p:nvSpPr>
        <p:spPr>
          <a:xfrm>
            <a:off x="8892200" y="253696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5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3975" y="4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Reenie Beanie"/>
              <a:buNone/>
              <a:defRPr sz="4500"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title" idx="2"/>
          </p:nvPr>
        </p:nvSpPr>
        <p:spPr>
          <a:xfrm>
            <a:off x="1125788" y="2095309"/>
            <a:ext cx="28080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title" idx="3"/>
          </p:nvPr>
        </p:nvSpPr>
        <p:spPr>
          <a:xfrm>
            <a:off x="5209163" y="2095309"/>
            <a:ext cx="28101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1125800" y="2526395"/>
            <a:ext cx="28080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4"/>
          </p:nvPr>
        </p:nvSpPr>
        <p:spPr>
          <a:xfrm>
            <a:off x="5209175" y="2526395"/>
            <a:ext cx="28101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360700" y="1842750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99250" y="30704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5"/>
          <p:cNvSpPr/>
          <p:nvPr/>
        </p:nvSpPr>
        <p:spPr>
          <a:xfrm rot="10800000" flipH="1">
            <a:off x="8248325" y="287999"/>
            <a:ext cx="85200" cy="80351"/>
          </a:xfrm>
          <a:custGeom>
            <a:avLst/>
            <a:gdLst/>
            <a:ahLst/>
            <a:cxnLst/>
            <a:rect l="l" t="t" r="r" b="b"/>
            <a:pathLst>
              <a:path w="2332" h="2199" extrusionOk="0">
                <a:moveTo>
                  <a:pt x="1032" y="0"/>
                </a:moveTo>
                <a:cubicBezTo>
                  <a:pt x="683" y="0"/>
                  <a:pt x="484" y="104"/>
                  <a:pt x="326" y="330"/>
                </a:cubicBezTo>
                <a:cubicBezTo>
                  <a:pt x="50" y="681"/>
                  <a:pt x="0" y="1358"/>
                  <a:pt x="226" y="1733"/>
                </a:cubicBezTo>
                <a:cubicBezTo>
                  <a:pt x="251" y="1784"/>
                  <a:pt x="301" y="1834"/>
                  <a:pt x="351" y="1884"/>
                </a:cubicBezTo>
                <a:cubicBezTo>
                  <a:pt x="451" y="1934"/>
                  <a:pt x="527" y="2009"/>
                  <a:pt x="627" y="2084"/>
                </a:cubicBezTo>
                <a:cubicBezTo>
                  <a:pt x="702" y="2109"/>
                  <a:pt x="777" y="2160"/>
                  <a:pt x="852" y="2185"/>
                </a:cubicBezTo>
                <a:cubicBezTo>
                  <a:pt x="919" y="2194"/>
                  <a:pt x="985" y="2199"/>
                  <a:pt x="1051" y="2199"/>
                </a:cubicBezTo>
                <a:cubicBezTo>
                  <a:pt x="1508" y="2199"/>
                  <a:pt x="1943" y="1974"/>
                  <a:pt x="2206" y="1558"/>
                </a:cubicBezTo>
                <a:cubicBezTo>
                  <a:pt x="2306" y="1433"/>
                  <a:pt x="2331" y="1282"/>
                  <a:pt x="2331" y="1107"/>
                </a:cubicBezTo>
                <a:cubicBezTo>
                  <a:pt x="2306" y="982"/>
                  <a:pt x="2306" y="831"/>
                  <a:pt x="2306" y="681"/>
                </a:cubicBezTo>
                <a:cubicBezTo>
                  <a:pt x="2281" y="505"/>
                  <a:pt x="2231" y="380"/>
                  <a:pt x="2080" y="280"/>
                </a:cubicBezTo>
                <a:cubicBezTo>
                  <a:pt x="1980" y="205"/>
                  <a:pt x="1855" y="155"/>
                  <a:pt x="1730" y="104"/>
                </a:cubicBezTo>
                <a:cubicBezTo>
                  <a:pt x="1504" y="54"/>
                  <a:pt x="1278" y="29"/>
                  <a:pt x="1153" y="4"/>
                </a:cubicBezTo>
                <a:cubicBezTo>
                  <a:pt x="1111" y="2"/>
                  <a:pt x="1071" y="0"/>
                  <a:pt x="10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6237900" y="465945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5"/>
          <p:cNvSpPr/>
          <p:nvPr/>
        </p:nvSpPr>
        <p:spPr>
          <a:xfrm>
            <a:off x="4712675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5"/>
          <p:cNvSpPr/>
          <p:nvPr/>
        </p:nvSpPr>
        <p:spPr>
          <a:xfrm>
            <a:off x="5690375" y="35172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"/>
          <p:cNvSpPr/>
          <p:nvPr/>
        </p:nvSpPr>
        <p:spPr>
          <a:xfrm flipH="1">
            <a:off x="487475" y="4589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/>
          <p:cNvSpPr/>
          <p:nvPr/>
        </p:nvSpPr>
        <p:spPr>
          <a:xfrm>
            <a:off x="1367100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5690375" y="48992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8760350" y="3604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8892200" y="253696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>
            <a:off x="1651125" y="389800"/>
            <a:ext cx="87650" cy="77900"/>
          </a:xfrm>
          <a:custGeom>
            <a:avLst/>
            <a:gdLst/>
            <a:ahLst/>
            <a:cxnLst/>
            <a:rect l="l" t="t" r="r" b="b"/>
            <a:pathLst>
              <a:path w="3506" h="3116" extrusionOk="0">
                <a:moveTo>
                  <a:pt x="1834" y="0"/>
                </a:moveTo>
                <a:cubicBezTo>
                  <a:pt x="1721" y="0"/>
                  <a:pt x="1609" y="17"/>
                  <a:pt x="1504" y="52"/>
                </a:cubicBezTo>
                <a:cubicBezTo>
                  <a:pt x="1328" y="127"/>
                  <a:pt x="1128" y="152"/>
                  <a:pt x="978" y="227"/>
                </a:cubicBezTo>
                <a:cubicBezTo>
                  <a:pt x="852" y="277"/>
                  <a:pt x="727" y="353"/>
                  <a:pt x="627" y="453"/>
                </a:cubicBezTo>
                <a:cubicBezTo>
                  <a:pt x="0" y="1180"/>
                  <a:pt x="125" y="2007"/>
                  <a:pt x="602" y="2633"/>
                </a:cubicBezTo>
                <a:cubicBezTo>
                  <a:pt x="652" y="2683"/>
                  <a:pt x="727" y="2734"/>
                  <a:pt x="802" y="2784"/>
                </a:cubicBezTo>
                <a:cubicBezTo>
                  <a:pt x="1097" y="3005"/>
                  <a:pt x="1449" y="3115"/>
                  <a:pt x="1805" y="3115"/>
                </a:cubicBezTo>
                <a:cubicBezTo>
                  <a:pt x="2296" y="3115"/>
                  <a:pt x="2795" y="2905"/>
                  <a:pt x="3158" y="2483"/>
                </a:cubicBezTo>
                <a:cubicBezTo>
                  <a:pt x="3359" y="2257"/>
                  <a:pt x="3484" y="1982"/>
                  <a:pt x="3484" y="1556"/>
                </a:cubicBezTo>
                <a:cubicBezTo>
                  <a:pt x="3506" y="768"/>
                  <a:pt x="2612" y="0"/>
                  <a:pt x="18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2646867" y="376706"/>
            <a:ext cx="30025" cy="27700"/>
          </a:xfrm>
          <a:custGeom>
            <a:avLst/>
            <a:gdLst/>
            <a:ahLst/>
            <a:cxnLst/>
            <a:rect l="l" t="t" r="r" b="b"/>
            <a:pathLst>
              <a:path w="1201" h="1108" extrusionOk="0">
                <a:moveTo>
                  <a:pt x="608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53"/>
                  <a:pt x="73" y="454"/>
                </a:cubicBezTo>
                <a:cubicBezTo>
                  <a:pt x="73" y="454"/>
                  <a:pt x="73" y="479"/>
                  <a:pt x="73" y="479"/>
                </a:cubicBezTo>
                <a:cubicBezTo>
                  <a:pt x="1" y="839"/>
                  <a:pt x="135" y="1107"/>
                  <a:pt x="543" y="1107"/>
                </a:cubicBezTo>
                <a:cubicBezTo>
                  <a:pt x="561" y="1107"/>
                  <a:pt x="580" y="1107"/>
                  <a:pt x="599" y="1106"/>
                </a:cubicBezTo>
                <a:lnTo>
                  <a:pt x="774" y="1106"/>
                </a:lnTo>
                <a:cubicBezTo>
                  <a:pt x="1050" y="1080"/>
                  <a:pt x="1200" y="905"/>
                  <a:pt x="1200" y="629"/>
                </a:cubicBezTo>
                <a:cubicBezTo>
                  <a:pt x="1200" y="529"/>
                  <a:pt x="1175" y="454"/>
                  <a:pt x="1150" y="379"/>
                </a:cubicBezTo>
                <a:cubicBezTo>
                  <a:pt x="1081" y="146"/>
                  <a:pt x="860" y="0"/>
                  <a:pt x="6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6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>
            <a:off x="3975" y="4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effectLst>
            <a:outerShdw blurRad="71438" dist="762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>
                <a:solidFill>
                  <a:schemeClr val="dk2"/>
                </a:solidFill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"/>
          <p:cNvSpPr/>
          <p:nvPr/>
        </p:nvSpPr>
        <p:spPr>
          <a:xfrm>
            <a:off x="1651125" y="389800"/>
            <a:ext cx="87650" cy="77900"/>
          </a:xfrm>
          <a:custGeom>
            <a:avLst/>
            <a:gdLst/>
            <a:ahLst/>
            <a:cxnLst/>
            <a:rect l="l" t="t" r="r" b="b"/>
            <a:pathLst>
              <a:path w="3506" h="3116" extrusionOk="0">
                <a:moveTo>
                  <a:pt x="1834" y="0"/>
                </a:moveTo>
                <a:cubicBezTo>
                  <a:pt x="1721" y="0"/>
                  <a:pt x="1609" y="17"/>
                  <a:pt x="1504" y="52"/>
                </a:cubicBezTo>
                <a:cubicBezTo>
                  <a:pt x="1328" y="127"/>
                  <a:pt x="1128" y="152"/>
                  <a:pt x="978" y="227"/>
                </a:cubicBezTo>
                <a:cubicBezTo>
                  <a:pt x="852" y="277"/>
                  <a:pt x="727" y="353"/>
                  <a:pt x="627" y="453"/>
                </a:cubicBezTo>
                <a:cubicBezTo>
                  <a:pt x="0" y="1180"/>
                  <a:pt x="125" y="2007"/>
                  <a:pt x="602" y="2633"/>
                </a:cubicBezTo>
                <a:cubicBezTo>
                  <a:pt x="652" y="2683"/>
                  <a:pt x="727" y="2734"/>
                  <a:pt x="802" y="2784"/>
                </a:cubicBezTo>
                <a:cubicBezTo>
                  <a:pt x="1097" y="3005"/>
                  <a:pt x="1449" y="3115"/>
                  <a:pt x="1805" y="3115"/>
                </a:cubicBezTo>
                <a:cubicBezTo>
                  <a:pt x="2296" y="3115"/>
                  <a:pt x="2795" y="2905"/>
                  <a:pt x="3158" y="2483"/>
                </a:cubicBezTo>
                <a:cubicBezTo>
                  <a:pt x="3359" y="2257"/>
                  <a:pt x="3484" y="1982"/>
                  <a:pt x="3484" y="1556"/>
                </a:cubicBezTo>
                <a:cubicBezTo>
                  <a:pt x="3506" y="768"/>
                  <a:pt x="2612" y="0"/>
                  <a:pt x="18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6"/>
          <p:cNvSpPr/>
          <p:nvPr/>
        </p:nvSpPr>
        <p:spPr>
          <a:xfrm rot="10800000" flipH="1">
            <a:off x="8248325" y="287999"/>
            <a:ext cx="85200" cy="80351"/>
          </a:xfrm>
          <a:custGeom>
            <a:avLst/>
            <a:gdLst/>
            <a:ahLst/>
            <a:cxnLst/>
            <a:rect l="l" t="t" r="r" b="b"/>
            <a:pathLst>
              <a:path w="2332" h="2199" extrusionOk="0">
                <a:moveTo>
                  <a:pt x="1032" y="0"/>
                </a:moveTo>
                <a:cubicBezTo>
                  <a:pt x="683" y="0"/>
                  <a:pt x="484" y="104"/>
                  <a:pt x="326" y="330"/>
                </a:cubicBezTo>
                <a:cubicBezTo>
                  <a:pt x="50" y="681"/>
                  <a:pt x="0" y="1358"/>
                  <a:pt x="226" y="1733"/>
                </a:cubicBezTo>
                <a:cubicBezTo>
                  <a:pt x="251" y="1784"/>
                  <a:pt x="301" y="1834"/>
                  <a:pt x="351" y="1884"/>
                </a:cubicBezTo>
                <a:cubicBezTo>
                  <a:pt x="451" y="1934"/>
                  <a:pt x="527" y="2009"/>
                  <a:pt x="627" y="2084"/>
                </a:cubicBezTo>
                <a:cubicBezTo>
                  <a:pt x="702" y="2109"/>
                  <a:pt x="777" y="2160"/>
                  <a:pt x="852" y="2185"/>
                </a:cubicBezTo>
                <a:cubicBezTo>
                  <a:pt x="919" y="2194"/>
                  <a:pt x="985" y="2199"/>
                  <a:pt x="1051" y="2199"/>
                </a:cubicBezTo>
                <a:cubicBezTo>
                  <a:pt x="1508" y="2199"/>
                  <a:pt x="1943" y="1974"/>
                  <a:pt x="2206" y="1558"/>
                </a:cubicBezTo>
                <a:cubicBezTo>
                  <a:pt x="2306" y="1433"/>
                  <a:pt x="2331" y="1282"/>
                  <a:pt x="2331" y="1107"/>
                </a:cubicBezTo>
                <a:cubicBezTo>
                  <a:pt x="2306" y="982"/>
                  <a:pt x="2306" y="831"/>
                  <a:pt x="2306" y="681"/>
                </a:cubicBezTo>
                <a:cubicBezTo>
                  <a:pt x="2281" y="505"/>
                  <a:pt x="2231" y="380"/>
                  <a:pt x="2080" y="280"/>
                </a:cubicBezTo>
                <a:cubicBezTo>
                  <a:pt x="1980" y="205"/>
                  <a:pt x="1855" y="155"/>
                  <a:pt x="1730" y="104"/>
                </a:cubicBezTo>
                <a:cubicBezTo>
                  <a:pt x="1504" y="54"/>
                  <a:pt x="1278" y="29"/>
                  <a:pt x="1153" y="4"/>
                </a:cubicBezTo>
                <a:cubicBezTo>
                  <a:pt x="1111" y="2"/>
                  <a:pt x="1071" y="0"/>
                  <a:pt x="10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/>
          <p:nvPr/>
        </p:nvSpPr>
        <p:spPr>
          <a:xfrm>
            <a:off x="2646867" y="376706"/>
            <a:ext cx="30025" cy="27700"/>
          </a:xfrm>
          <a:custGeom>
            <a:avLst/>
            <a:gdLst/>
            <a:ahLst/>
            <a:cxnLst/>
            <a:rect l="l" t="t" r="r" b="b"/>
            <a:pathLst>
              <a:path w="1201" h="1108" extrusionOk="0">
                <a:moveTo>
                  <a:pt x="608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53"/>
                  <a:pt x="73" y="454"/>
                </a:cubicBezTo>
                <a:cubicBezTo>
                  <a:pt x="73" y="454"/>
                  <a:pt x="73" y="479"/>
                  <a:pt x="73" y="479"/>
                </a:cubicBezTo>
                <a:cubicBezTo>
                  <a:pt x="1" y="839"/>
                  <a:pt x="135" y="1107"/>
                  <a:pt x="543" y="1107"/>
                </a:cubicBezTo>
                <a:cubicBezTo>
                  <a:pt x="561" y="1107"/>
                  <a:pt x="580" y="1107"/>
                  <a:pt x="599" y="1106"/>
                </a:cubicBezTo>
                <a:lnTo>
                  <a:pt x="774" y="1106"/>
                </a:lnTo>
                <a:cubicBezTo>
                  <a:pt x="1050" y="1080"/>
                  <a:pt x="1200" y="905"/>
                  <a:pt x="1200" y="629"/>
                </a:cubicBezTo>
                <a:cubicBezTo>
                  <a:pt x="1200" y="529"/>
                  <a:pt x="1175" y="454"/>
                  <a:pt x="1150" y="379"/>
                </a:cubicBezTo>
                <a:cubicBezTo>
                  <a:pt x="1081" y="146"/>
                  <a:pt x="860" y="0"/>
                  <a:pt x="6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"/>
          <p:cNvSpPr/>
          <p:nvPr/>
        </p:nvSpPr>
        <p:spPr>
          <a:xfrm>
            <a:off x="6237900" y="465945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/>
          <p:cNvSpPr/>
          <p:nvPr/>
        </p:nvSpPr>
        <p:spPr>
          <a:xfrm>
            <a:off x="4712675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5690375" y="35172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/>
          <p:cNvSpPr/>
          <p:nvPr/>
        </p:nvSpPr>
        <p:spPr>
          <a:xfrm>
            <a:off x="1367100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6"/>
          <p:cNvSpPr/>
          <p:nvPr/>
        </p:nvSpPr>
        <p:spPr>
          <a:xfrm>
            <a:off x="5690375" y="48992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6"/>
          <p:cNvSpPr/>
          <p:nvPr/>
        </p:nvSpPr>
        <p:spPr>
          <a:xfrm>
            <a:off x="8760350" y="3604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/>
          <p:nvPr/>
        </p:nvSpPr>
        <p:spPr>
          <a:xfrm>
            <a:off x="8892200" y="253696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"/>
          <p:cNvSpPr/>
          <p:nvPr/>
        </p:nvSpPr>
        <p:spPr>
          <a:xfrm>
            <a:off x="360700" y="1842750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6"/>
          <p:cNvSpPr/>
          <p:nvPr/>
        </p:nvSpPr>
        <p:spPr>
          <a:xfrm>
            <a:off x="399250" y="30704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6"/>
          <p:cNvSpPr/>
          <p:nvPr/>
        </p:nvSpPr>
        <p:spPr>
          <a:xfrm flipH="1">
            <a:off x="487475" y="4589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2112425" y="46614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9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>
            <a:off x="3975" y="4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9"/>
          <p:cNvSpPr txBox="1">
            <a:spLocks noGrp="1"/>
          </p:cNvSpPr>
          <p:nvPr>
            <p:ph type="title"/>
          </p:nvPr>
        </p:nvSpPr>
        <p:spPr>
          <a:xfrm>
            <a:off x="2991750" y="1302975"/>
            <a:ext cx="3160500" cy="810900"/>
          </a:xfrm>
          <a:prstGeom prst="rect">
            <a:avLst/>
          </a:prstGeom>
          <a:effectLst>
            <a:outerShdw blurRad="71438" dist="762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dk2"/>
                </a:solidFill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subTitle" idx="1"/>
          </p:nvPr>
        </p:nvSpPr>
        <p:spPr>
          <a:xfrm>
            <a:off x="2991750" y="2267625"/>
            <a:ext cx="3160500" cy="8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29" name="Google Shape;129;p9"/>
          <p:cNvGrpSpPr/>
          <p:nvPr/>
        </p:nvGrpSpPr>
        <p:grpSpPr>
          <a:xfrm>
            <a:off x="580834" y="3439529"/>
            <a:ext cx="957033" cy="869629"/>
            <a:chOff x="4889250" y="3972561"/>
            <a:chExt cx="1174850" cy="1067554"/>
          </a:xfrm>
        </p:grpSpPr>
        <p:grpSp>
          <p:nvGrpSpPr>
            <p:cNvPr id="130" name="Google Shape;130;p9"/>
            <p:cNvGrpSpPr/>
            <p:nvPr/>
          </p:nvGrpSpPr>
          <p:grpSpPr>
            <a:xfrm>
              <a:off x="4891750" y="3972850"/>
              <a:ext cx="1172350" cy="1066925"/>
              <a:chOff x="4891750" y="3972850"/>
              <a:chExt cx="1172350" cy="1066925"/>
            </a:xfrm>
          </p:grpSpPr>
          <p:sp>
            <p:nvSpPr>
              <p:cNvPr id="131" name="Google Shape;131;p9"/>
              <p:cNvSpPr/>
              <p:nvPr/>
            </p:nvSpPr>
            <p:spPr>
              <a:xfrm>
                <a:off x="4891750" y="3972850"/>
                <a:ext cx="1172350" cy="1066925"/>
              </a:xfrm>
              <a:custGeom>
                <a:avLst/>
                <a:gdLst/>
                <a:ahLst/>
                <a:cxnLst/>
                <a:rect l="l" t="t" r="r" b="b"/>
                <a:pathLst>
                  <a:path w="46894" h="42677" extrusionOk="0">
                    <a:moveTo>
                      <a:pt x="23436" y="1"/>
                    </a:moveTo>
                    <a:cubicBezTo>
                      <a:pt x="18010" y="1"/>
                      <a:pt x="12579" y="2056"/>
                      <a:pt x="8422" y="6176"/>
                    </a:cubicBezTo>
                    <a:cubicBezTo>
                      <a:pt x="51" y="14472"/>
                      <a:pt x="1" y="27980"/>
                      <a:pt x="8297" y="36351"/>
                    </a:cubicBezTo>
                    <a:cubicBezTo>
                      <a:pt x="12460" y="40565"/>
                      <a:pt x="17957" y="42677"/>
                      <a:pt x="23458" y="42677"/>
                    </a:cubicBezTo>
                    <a:cubicBezTo>
                      <a:pt x="28885" y="42677"/>
                      <a:pt x="34315" y="40622"/>
                      <a:pt x="38472" y="36502"/>
                    </a:cubicBezTo>
                    <a:cubicBezTo>
                      <a:pt x="46843" y="28206"/>
                      <a:pt x="46893" y="14697"/>
                      <a:pt x="38598" y="6326"/>
                    </a:cubicBezTo>
                    <a:cubicBezTo>
                      <a:pt x="34434" y="2112"/>
                      <a:pt x="28937" y="1"/>
                      <a:pt x="234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9"/>
              <p:cNvSpPr/>
              <p:nvPr/>
            </p:nvSpPr>
            <p:spPr>
              <a:xfrm>
                <a:off x="5068450" y="4535200"/>
                <a:ext cx="597775" cy="459150"/>
              </a:xfrm>
              <a:custGeom>
                <a:avLst/>
                <a:gdLst/>
                <a:ahLst/>
                <a:cxnLst/>
                <a:rect l="l" t="t" r="r" b="b"/>
                <a:pathLst>
                  <a:path w="23911" h="18366" extrusionOk="0">
                    <a:moveTo>
                      <a:pt x="14337" y="1"/>
                    </a:moveTo>
                    <a:cubicBezTo>
                      <a:pt x="13971" y="1"/>
                      <a:pt x="13607" y="139"/>
                      <a:pt x="13334" y="424"/>
                    </a:cubicBezTo>
                    <a:cubicBezTo>
                      <a:pt x="12858" y="875"/>
                      <a:pt x="12783" y="1627"/>
                      <a:pt x="13108" y="2178"/>
                    </a:cubicBezTo>
                    <a:cubicBezTo>
                      <a:pt x="13078" y="2177"/>
                      <a:pt x="13047" y="2177"/>
                      <a:pt x="13016" y="2177"/>
                    </a:cubicBezTo>
                    <a:cubicBezTo>
                      <a:pt x="11819" y="2177"/>
                      <a:pt x="10628" y="2652"/>
                      <a:pt x="9700" y="3557"/>
                    </a:cubicBezTo>
                    <a:cubicBezTo>
                      <a:pt x="9650" y="3607"/>
                      <a:pt x="9625" y="3632"/>
                      <a:pt x="9575" y="3682"/>
                    </a:cubicBezTo>
                    <a:cubicBezTo>
                      <a:pt x="9374" y="3306"/>
                      <a:pt x="9098" y="2980"/>
                      <a:pt x="8798" y="2654"/>
                    </a:cubicBezTo>
                    <a:cubicBezTo>
                      <a:pt x="7852" y="1696"/>
                      <a:pt x="6601" y="1213"/>
                      <a:pt x="5349" y="1213"/>
                    </a:cubicBezTo>
                    <a:cubicBezTo>
                      <a:pt x="4113" y="1213"/>
                      <a:pt x="2877" y="1683"/>
                      <a:pt x="1930" y="2629"/>
                    </a:cubicBezTo>
                    <a:cubicBezTo>
                      <a:pt x="26" y="4509"/>
                      <a:pt x="1" y="7592"/>
                      <a:pt x="1880" y="9496"/>
                    </a:cubicBezTo>
                    <a:cubicBezTo>
                      <a:pt x="2181" y="9797"/>
                      <a:pt x="2482" y="10023"/>
                      <a:pt x="2808" y="10223"/>
                    </a:cubicBezTo>
                    <a:cubicBezTo>
                      <a:pt x="2357" y="10750"/>
                      <a:pt x="2382" y="11552"/>
                      <a:pt x="2883" y="12053"/>
                    </a:cubicBezTo>
                    <a:cubicBezTo>
                      <a:pt x="3146" y="12316"/>
                      <a:pt x="3491" y="12448"/>
                      <a:pt x="3835" y="12448"/>
                    </a:cubicBezTo>
                    <a:cubicBezTo>
                      <a:pt x="4180" y="12448"/>
                      <a:pt x="4524" y="12316"/>
                      <a:pt x="4788" y="12053"/>
                    </a:cubicBezTo>
                    <a:cubicBezTo>
                      <a:pt x="5088" y="11752"/>
                      <a:pt x="5214" y="11326"/>
                      <a:pt x="5164" y="10925"/>
                    </a:cubicBezTo>
                    <a:lnTo>
                      <a:pt x="5164" y="10925"/>
                    </a:lnTo>
                    <a:cubicBezTo>
                      <a:pt x="5258" y="10931"/>
                      <a:pt x="5353" y="10934"/>
                      <a:pt x="5448" y="10934"/>
                    </a:cubicBezTo>
                    <a:cubicBezTo>
                      <a:pt x="6104" y="10934"/>
                      <a:pt x="6753" y="10784"/>
                      <a:pt x="7344" y="10499"/>
                    </a:cubicBezTo>
                    <a:cubicBezTo>
                      <a:pt x="7494" y="11000"/>
                      <a:pt x="7745" y="11476"/>
                      <a:pt x="8146" y="11852"/>
                    </a:cubicBezTo>
                    <a:cubicBezTo>
                      <a:pt x="8751" y="12470"/>
                      <a:pt x="9545" y="12777"/>
                      <a:pt x="10342" y="12777"/>
                    </a:cubicBezTo>
                    <a:cubicBezTo>
                      <a:pt x="11130" y="12777"/>
                      <a:pt x="11921" y="12476"/>
                      <a:pt x="12532" y="11877"/>
                    </a:cubicBezTo>
                    <a:cubicBezTo>
                      <a:pt x="12582" y="11827"/>
                      <a:pt x="12607" y="11802"/>
                      <a:pt x="12657" y="11752"/>
                    </a:cubicBezTo>
                    <a:cubicBezTo>
                      <a:pt x="12799" y="11765"/>
                      <a:pt x="12941" y="11772"/>
                      <a:pt x="13083" y="11772"/>
                    </a:cubicBezTo>
                    <a:cubicBezTo>
                      <a:pt x="14300" y="11772"/>
                      <a:pt x="15522" y="11294"/>
                      <a:pt x="16442" y="10374"/>
                    </a:cubicBezTo>
                    <a:cubicBezTo>
                      <a:pt x="16642" y="10173"/>
                      <a:pt x="16818" y="9973"/>
                      <a:pt x="16993" y="9747"/>
                    </a:cubicBezTo>
                    <a:lnTo>
                      <a:pt x="16993" y="9747"/>
                    </a:lnTo>
                    <a:cubicBezTo>
                      <a:pt x="16893" y="10699"/>
                      <a:pt x="17194" y="11702"/>
                      <a:pt x="17921" y="12429"/>
                    </a:cubicBezTo>
                    <a:cubicBezTo>
                      <a:pt x="18171" y="12679"/>
                      <a:pt x="18447" y="12880"/>
                      <a:pt x="18723" y="13030"/>
                    </a:cubicBezTo>
                    <a:cubicBezTo>
                      <a:pt x="18522" y="13131"/>
                      <a:pt x="18322" y="13281"/>
                      <a:pt x="18146" y="13481"/>
                    </a:cubicBezTo>
                    <a:cubicBezTo>
                      <a:pt x="17018" y="14584"/>
                      <a:pt x="17018" y="16389"/>
                      <a:pt x="18121" y="17517"/>
                    </a:cubicBezTo>
                    <a:cubicBezTo>
                      <a:pt x="18688" y="18084"/>
                      <a:pt x="19426" y="18366"/>
                      <a:pt x="20163" y="18366"/>
                    </a:cubicBezTo>
                    <a:cubicBezTo>
                      <a:pt x="20892" y="18366"/>
                      <a:pt x="21620" y="18090"/>
                      <a:pt x="22181" y="17542"/>
                    </a:cubicBezTo>
                    <a:cubicBezTo>
                      <a:pt x="23309" y="16414"/>
                      <a:pt x="23309" y="14609"/>
                      <a:pt x="22206" y="13481"/>
                    </a:cubicBezTo>
                    <a:cubicBezTo>
                      <a:pt x="22031" y="13331"/>
                      <a:pt x="21880" y="13206"/>
                      <a:pt x="21705" y="13080"/>
                    </a:cubicBezTo>
                    <a:cubicBezTo>
                      <a:pt x="22031" y="12930"/>
                      <a:pt x="22332" y="12730"/>
                      <a:pt x="22607" y="12454"/>
                    </a:cubicBezTo>
                    <a:cubicBezTo>
                      <a:pt x="23911" y="11151"/>
                      <a:pt x="23911" y="9070"/>
                      <a:pt x="22632" y="7767"/>
                    </a:cubicBezTo>
                    <a:cubicBezTo>
                      <a:pt x="21990" y="7112"/>
                      <a:pt x="21139" y="6786"/>
                      <a:pt x="20286" y="6786"/>
                    </a:cubicBezTo>
                    <a:cubicBezTo>
                      <a:pt x="19441" y="6786"/>
                      <a:pt x="18594" y="7106"/>
                      <a:pt x="17946" y="7742"/>
                    </a:cubicBezTo>
                    <a:cubicBezTo>
                      <a:pt x="17895" y="7792"/>
                      <a:pt x="17820" y="7867"/>
                      <a:pt x="17770" y="7943"/>
                    </a:cubicBezTo>
                    <a:cubicBezTo>
                      <a:pt x="18096" y="6414"/>
                      <a:pt x="17645" y="4785"/>
                      <a:pt x="16492" y="3582"/>
                    </a:cubicBezTo>
                    <a:cubicBezTo>
                      <a:pt x="16091" y="3181"/>
                      <a:pt x="15615" y="2855"/>
                      <a:pt x="15113" y="2629"/>
                    </a:cubicBezTo>
                    <a:cubicBezTo>
                      <a:pt x="15214" y="2579"/>
                      <a:pt x="15289" y="2504"/>
                      <a:pt x="15339" y="2454"/>
                    </a:cubicBezTo>
                    <a:cubicBezTo>
                      <a:pt x="15915" y="1902"/>
                      <a:pt x="15915" y="975"/>
                      <a:pt x="15364" y="424"/>
                    </a:cubicBezTo>
                    <a:cubicBezTo>
                      <a:pt x="15085" y="145"/>
                      <a:pt x="14711" y="1"/>
                      <a:pt x="14337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9"/>
              <p:cNvSpPr/>
              <p:nvPr/>
            </p:nvSpPr>
            <p:spPr>
              <a:xfrm>
                <a:off x="5070325" y="4187850"/>
                <a:ext cx="317075" cy="367825"/>
              </a:xfrm>
              <a:custGeom>
                <a:avLst/>
                <a:gdLst/>
                <a:ahLst/>
                <a:cxnLst/>
                <a:rect l="l" t="t" r="r" b="b"/>
                <a:pathLst>
                  <a:path w="12683" h="14713" extrusionOk="0">
                    <a:moveTo>
                      <a:pt x="6793" y="7375"/>
                    </a:moveTo>
                    <a:cubicBezTo>
                      <a:pt x="6818" y="7425"/>
                      <a:pt x="6843" y="7476"/>
                      <a:pt x="6868" y="7526"/>
                    </a:cubicBezTo>
                    <a:cubicBezTo>
                      <a:pt x="6818" y="7476"/>
                      <a:pt x="6793" y="7425"/>
                      <a:pt x="6743" y="7375"/>
                    </a:cubicBezTo>
                    <a:close/>
                    <a:moveTo>
                      <a:pt x="6806" y="0"/>
                    </a:moveTo>
                    <a:cubicBezTo>
                      <a:pt x="5874" y="0"/>
                      <a:pt x="4944" y="351"/>
                      <a:pt x="4236" y="1059"/>
                    </a:cubicBezTo>
                    <a:cubicBezTo>
                      <a:pt x="2833" y="2438"/>
                      <a:pt x="2783" y="4643"/>
                      <a:pt x="4036" y="6072"/>
                    </a:cubicBezTo>
                    <a:cubicBezTo>
                      <a:pt x="3084" y="6072"/>
                      <a:pt x="2156" y="6423"/>
                      <a:pt x="1429" y="7125"/>
                    </a:cubicBezTo>
                    <a:cubicBezTo>
                      <a:pt x="1" y="8528"/>
                      <a:pt x="1" y="10834"/>
                      <a:pt x="1404" y="12263"/>
                    </a:cubicBezTo>
                    <a:cubicBezTo>
                      <a:pt x="2113" y="12971"/>
                      <a:pt x="3044" y="13332"/>
                      <a:pt x="3976" y="13332"/>
                    </a:cubicBezTo>
                    <a:cubicBezTo>
                      <a:pt x="4757" y="13332"/>
                      <a:pt x="5540" y="13078"/>
                      <a:pt x="6191" y="12563"/>
                    </a:cubicBezTo>
                    <a:cubicBezTo>
                      <a:pt x="6191" y="13115"/>
                      <a:pt x="6392" y="13666"/>
                      <a:pt x="6818" y="14092"/>
                    </a:cubicBezTo>
                    <a:cubicBezTo>
                      <a:pt x="7219" y="14506"/>
                      <a:pt x="7751" y="14712"/>
                      <a:pt x="8287" y="14712"/>
                    </a:cubicBezTo>
                    <a:cubicBezTo>
                      <a:pt x="8823" y="14712"/>
                      <a:pt x="9362" y="14506"/>
                      <a:pt x="9775" y="14092"/>
                    </a:cubicBezTo>
                    <a:cubicBezTo>
                      <a:pt x="10602" y="13290"/>
                      <a:pt x="10627" y="11962"/>
                      <a:pt x="9800" y="11135"/>
                    </a:cubicBezTo>
                    <a:cubicBezTo>
                      <a:pt x="9388" y="10723"/>
                      <a:pt x="8846" y="10516"/>
                      <a:pt x="8302" y="10516"/>
                    </a:cubicBezTo>
                    <a:cubicBezTo>
                      <a:pt x="8019" y="10516"/>
                      <a:pt x="7735" y="10572"/>
                      <a:pt x="7470" y="10684"/>
                    </a:cubicBezTo>
                    <a:cubicBezTo>
                      <a:pt x="7715" y="9777"/>
                      <a:pt x="7624" y="8774"/>
                      <a:pt x="7151" y="7933"/>
                    </a:cubicBezTo>
                    <a:lnTo>
                      <a:pt x="7151" y="7933"/>
                    </a:lnTo>
                    <a:cubicBezTo>
                      <a:pt x="7199" y="8006"/>
                      <a:pt x="7264" y="8067"/>
                      <a:pt x="7344" y="8127"/>
                    </a:cubicBezTo>
                    <a:cubicBezTo>
                      <a:pt x="7924" y="8719"/>
                      <a:pt x="8681" y="9014"/>
                      <a:pt x="9437" y="9014"/>
                    </a:cubicBezTo>
                    <a:cubicBezTo>
                      <a:pt x="10184" y="9014"/>
                      <a:pt x="10931" y="8726"/>
                      <a:pt x="11505" y="8152"/>
                    </a:cubicBezTo>
                    <a:cubicBezTo>
                      <a:pt x="12683" y="6999"/>
                      <a:pt x="12683" y="5145"/>
                      <a:pt x="11530" y="3992"/>
                    </a:cubicBezTo>
                    <a:cubicBezTo>
                      <a:pt x="11229" y="3666"/>
                      <a:pt x="10853" y="3440"/>
                      <a:pt x="10477" y="3290"/>
                    </a:cubicBezTo>
                    <a:cubicBezTo>
                      <a:pt x="10402" y="2488"/>
                      <a:pt x="10051" y="1711"/>
                      <a:pt x="9424" y="1085"/>
                    </a:cubicBezTo>
                    <a:cubicBezTo>
                      <a:pt x="8704" y="364"/>
                      <a:pt x="7754" y="0"/>
                      <a:pt x="680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9"/>
              <p:cNvSpPr/>
              <p:nvPr/>
            </p:nvSpPr>
            <p:spPr>
              <a:xfrm>
                <a:off x="5435000" y="4153150"/>
                <a:ext cx="91500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325" extrusionOk="0">
                    <a:moveTo>
                      <a:pt x="1839" y="1"/>
                    </a:moveTo>
                    <a:cubicBezTo>
                      <a:pt x="1421" y="1"/>
                      <a:pt x="1000" y="157"/>
                      <a:pt x="677" y="468"/>
                    </a:cubicBezTo>
                    <a:cubicBezTo>
                      <a:pt x="0" y="1119"/>
                      <a:pt x="0" y="2172"/>
                      <a:pt x="652" y="2823"/>
                    </a:cubicBezTo>
                    <a:cubicBezTo>
                      <a:pt x="984" y="3156"/>
                      <a:pt x="1420" y="3325"/>
                      <a:pt x="1855" y="3325"/>
                    </a:cubicBezTo>
                    <a:cubicBezTo>
                      <a:pt x="2272" y="3325"/>
                      <a:pt x="2688" y="3168"/>
                      <a:pt x="3008" y="2848"/>
                    </a:cubicBezTo>
                    <a:cubicBezTo>
                      <a:pt x="3660" y="2197"/>
                      <a:pt x="3660" y="1144"/>
                      <a:pt x="3008" y="493"/>
                    </a:cubicBezTo>
                    <a:cubicBezTo>
                      <a:pt x="2692" y="164"/>
                      <a:pt x="2267" y="1"/>
                      <a:pt x="1839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9"/>
              <p:cNvSpPr/>
              <p:nvPr/>
            </p:nvSpPr>
            <p:spPr>
              <a:xfrm>
                <a:off x="5269575" y="4047650"/>
                <a:ext cx="196150" cy="140075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5603" extrusionOk="0">
                    <a:moveTo>
                      <a:pt x="3074" y="1"/>
                    </a:moveTo>
                    <a:cubicBezTo>
                      <a:pt x="2357" y="1"/>
                      <a:pt x="1642" y="276"/>
                      <a:pt x="1104" y="828"/>
                    </a:cubicBezTo>
                    <a:cubicBezTo>
                      <a:pt x="1" y="1906"/>
                      <a:pt x="1" y="3685"/>
                      <a:pt x="1078" y="4763"/>
                    </a:cubicBezTo>
                    <a:cubicBezTo>
                      <a:pt x="1623" y="5320"/>
                      <a:pt x="2348" y="5602"/>
                      <a:pt x="3073" y="5602"/>
                    </a:cubicBezTo>
                    <a:cubicBezTo>
                      <a:pt x="3783" y="5602"/>
                      <a:pt x="4493" y="5333"/>
                      <a:pt x="5038" y="4788"/>
                    </a:cubicBezTo>
                    <a:cubicBezTo>
                      <a:pt x="5665" y="4161"/>
                      <a:pt x="5941" y="3309"/>
                      <a:pt x="5840" y="2482"/>
                    </a:cubicBezTo>
                    <a:lnTo>
                      <a:pt x="5840" y="2482"/>
                    </a:lnTo>
                    <a:cubicBezTo>
                      <a:pt x="6024" y="2578"/>
                      <a:pt x="6225" y="2627"/>
                      <a:pt x="6428" y="2627"/>
                    </a:cubicBezTo>
                    <a:cubicBezTo>
                      <a:pt x="6753" y="2627"/>
                      <a:pt x="7082" y="2503"/>
                      <a:pt x="7344" y="2256"/>
                    </a:cubicBezTo>
                    <a:cubicBezTo>
                      <a:pt x="7845" y="1755"/>
                      <a:pt x="7845" y="953"/>
                      <a:pt x="7344" y="427"/>
                    </a:cubicBezTo>
                    <a:cubicBezTo>
                      <a:pt x="7094" y="176"/>
                      <a:pt x="6761" y="51"/>
                      <a:pt x="6429" y="51"/>
                    </a:cubicBezTo>
                    <a:cubicBezTo>
                      <a:pt x="6097" y="51"/>
                      <a:pt x="5765" y="176"/>
                      <a:pt x="5515" y="427"/>
                    </a:cubicBezTo>
                    <a:cubicBezTo>
                      <a:pt x="5364" y="577"/>
                      <a:pt x="5239" y="778"/>
                      <a:pt x="5189" y="978"/>
                    </a:cubicBezTo>
                    <a:cubicBezTo>
                      <a:pt x="5139" y="928"/>
                      <a:pt x="5114" y="878"/>
                      <a:pt x="5063" y="828"/>
                    </a:cubicBezTo>
                    <a:cubicBezTo>
                      <a:pt x="4512" y="276"/>
                      <a:pt x="3792" y="1"/>
                      <a:pt x="3074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9"/>
              <p:cNvSpPr/>
              <p:nvPr/>
            </p:nvSpPr>
            <p:spPr>
              <a:xfrm>
                <a:off x="5139875" y="4105300"/>
                <a:ext cx="83375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3049" extrusionOk="0">
                    <a:moveTo>
                      <a:pt x="1667" y="1"/>
                    </a:moveTo>
                    <a:cubicBezTo>
                      <a:pt x="1279" y="1"/>
                      <a:pt x="891" y="151"/>
                      <a:pt x="602" y="452"/>
                    </a:cubicBezTo>
                    <a:cubicBezTo>
                      <a:pt x="1" y="1028"/>
                      <a:pt x="1" y="2006"/>
                      <a:pt x="577" y="2607"/>
                    </a:cubicBezTo>
                    <a:cubicBezTo>
                      <a:pt x="881" y="2898"/>
                      <a:pt x="1275" y="3049"/>
                      <a:pt x="1667" y="3049"/>
                    </a:cubicBezTo>
                    <a:cubicBezTo>
                      <a:pt x="2052" y="3049"/>
                      <a:pt x="2435" y="2905"/>
                      <a:pt x="2733" y="2607"/>
                    </a:cubicBezTo>
                    <a:cubicBezTo>
                      <a:pt x="3334" y="2006"/>
                      <a:pt x="3334" y="1053"/>
                      <a:pt x="2733" y="452"/>
                    </a:cubicBezTo>
                    <a:cubicBezTo>
                      <a:pt x="2444" y="151"/>
                      <a:pt x="2056" y="1"/>
                      <a:pt x="1667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9"/>
              <p:cNvSpPr/>
              <p:nvPr/>
            </p:nvSpPr>
            <p:spPr>
              <a:xfrm>
                <a:off x="5017075" y="4655500"/>
                <a:ext cx="56425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075" extrusionOk="0">
                    <a:moveTo>
                      <a:pt x="1116" y="1"/>
                    </a:moveTo>
                    <a:cubicBezTo>
                      <a:pt x="857" y="1"/>
                      <a:pt x="599" y="101"/>
                      <a:pt x="401" y="298"/>
                    </a:cubicBezTo>
                    <a:cubicBezTo>
                      <a:pt x="0" y="699"/>
                      <a:pt x="0" y="1351"/>
                      <a:pt x="401" y="1752"/>
                    </a:cubicBezTo>
                    <a:cubicBezTo>
                      <a:pt x="605" y="1968"/>
                      <a:pt x="873" y="2075"/>
                      <a:pt x="1140" y="2075"/>
                    </a:cubicBezTo>
                    <a:cubicBezTo>
                      <a:pt x="1399" y="2075"/>
                      <a:pt x="1658" y="1975"/>
                      <a:pt x="1855" y="1777"/>
                    </a:cubicBezTo>
                    <a:cubicBezTo>
                      <a:pt x="2256" y="1376"/>
                      <a:pt x="2256" y="725"/>
                      <a:pt x="1855" y="324"/>
                    </a:cubicBezTo>
                    <a:cubicBezTo>
                      <a:pt x="1652" y="107"/>
                      <a:pt x="1383" y="1"/>
                      <a:pt x="1116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9"/>
              <p:cNvSpPr/>
              <p:nvPr/>
            </p:nvSpPr>
            <p:spPr>
              <a:xfrm>
                <a:off x="5578475" y="4523775"/>
                <a:ext cx="153550" cy="1392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5571" extrusionOk="0">
                    <a:moveTo>
                      <a:pt x="3080" y="0"/>
                    </a:moveTo>
                    <a:cubicBezTo>
                      <a:pt x="2367" y="0"/>
                      <a:pt x="1652" y="270"/>
                      <a:pt x="1103" y="806"/>
                    </a:cubicBezTo>
                    <a:cubicBezTo>
                      <a:pt x="26" y="1883"/>
                      <a:pt x="1" y="3663"/>
                      <a:pt x="1103" y="4740"/>
                    </a:cubicBezTo>
                    <a:cubicBezTo>
                      <a:pt x="1645" y="5295"/>
                      <a:pt x="2365" y="5571"/>
                      <a:pt x="3083" y="5571"/>
                    </a:cubicBezTo>
                    <a:cubicBezTo>
                      <a:pt x="3793" y="5571"/>
                      <a:pt x="4503" y="5301"/>
                      <a:pt x="5038" y="4765"/>
                    </a:cubicBezTo>
                    <a:cubicBezTo>
                      <a:pt x="6141" y="3688"/>
                      <a:pt x="6141" y="1908"/>
                      <a:pt x="5063" y="831"/>
                    </a:cubicBezTo>
                    <a:cubicBezTo>
                      <a:pt x="4521" y="276"/>
                      <a:pt x="3802" y="0"/>
                      <a:pt x="30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9"/>
              <p:cNvSpPr/>
              <p:nvPr/>
            </p:nvSpPr>
            <p:spPr>
              <a:xfrm>
                <a:off x="5686250" y="4696325"/>
                <a:ext cx="103400" cy="93925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3757" extrusionOk="0">
                    <a:moveTo>
                      <a:pt x="2068" y="0"/>
                    </a:moveTo>
                    <a:cubicBezTo>
                      <a:pt x="1586" y="0"/>
                      <a:pt x="1103" y="182"/>
                      <a:pt x="727" y="545"/>
                    </a:cubicBezTo>
                    <a:cubicBezTo>
                      <a:pt x="1" y="1272"/>
                      <a:pt x="1" y="2450"/>
                      <a:pt x="727" y="3202"/>
                    </a:cubicBezTo>
                    <a:cubicBezTo>
                      <a:pt x="1094" y="3568"/>
                      <a:pt x="1581" y="3756"/>
                      <a:pt x="2068" y="3756"/>
                    </a:cubicBezTo>
                    <a:cubicBezTo>
                      <a:pt x="2546" y="3756"/>
                      <a:pt x="3024" y="3575"/>
                      <a:pt x="3384" y="3202"/>
                    </a:cubicBezTo>
                    <a:cubicBezTo>
                      <a:pt x="4111" y="2475"/>
                      <a:pt x="4136" y="1297"/>
                      <a:pt x="3409" y="545"/>
                    </a:cubicBezTo>
                    <a:cubicBezTo>
                      <a:pt x="3033" y="182"/>
                      <a:pt x="2551" y="0"/>
                      <a:pt x="2068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9"/>
              <p:cNvSpPr/>
              <p:nvPr/>
            </p:nvSpPr>
            <p:spPr>
              <a:xfrm>
                <a:off x="5763325" y="4624425"/>
                <a:ext cx="48900" cy="44500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1780" extrusionOk="0">
                    <a:moveTo>
                      <a:pt x="978" y="0"/>
                    </a:moveTo>
                    <a:cubicBezTo>
                      <a:pt x="752" y="0"/>
                      <a:pt x="527" y="88"/>
                      <a:pt x="351" y="263"/>
                    </a:cubicBezTo>
                    <a:cubicBezTo>
                      <a:pt x="0" y="614"/>
                      <a:pt x="0" y="1165"/>
                      <a:pt x="351" y="1516"/>
                    </a:cubicBezTo>
                    <a:cubicBezTo>
                      <a:pt x="514" y="1692"/>
                      <a:pt x="740" y="1780"/>
                      <a:pt x="968" y="1780"/>
                    </a:cubicBezTo>
                    <a:cubicBezTo>
                      <a:pt x="1197" y="1780"/>
                      <a:pt x="1429" y="1692"/>
                      <a:pt x="1604" y="1516"/>
                    </a:cubicBezTo>
                    <a:cubicBezTo>
                      <a:pt x="1955" y="1165"/>
                      <a:pt x="1955" y="614"/>
                      <a:pt x="1604" y="263"/>
                    </a:cubicBezTo>
                    <a:cubicBezTo>
                      <a:pt x="1429" y="88"/>
                      <a:pt x="1203" y="0"/>
                      <a:pt x="978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9"/>
              <p:cNvSpPr/>
              <p:nvPr/>
            </p:nvSpPr>
            <p:spPr>
              <a:xfrm>
                <a:off x="5653050" y="4958300"/>
                <a:ext cx="34475" cy="3142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7" extrusionOk="0">
                    <a:moveTo>
                      <a:pt x="686" y="0"/>
                    </a:moveTo>
                    <a:cubicBezTo>
                      <a:pt x="531" y="0"/>
                      <a:pt x="373" y="57"/>
                      <a:pt x="251" y="166"/>
                    </a:cubicBezTo>
                    <a:cubicBezTo>
                      <a:pt x="0" y="417"/>
                      <a:pt x="0" y="818"/>
                      <a:pt x="251" y="1069"/>
                    </a:cubicBezTo>
                    <a:cubicBezTo>
                      <a:pt x="364" y="1194"/>
                      <a:pt x="520" y="1257"/>
                      <a:pt x="680" y="1257"/>
                    </a:cubicBezTo>
                    <a:cubicBezTo>
                      <a:pt x="840" y="1257"/>
                      <a:pt x="1003" y="1194"/>
                      <a:pt x="1128" y="1069"/>
                    </a:cubicBezTo>
                    <a:cubicBezTo>
                      <a:pt x="1379" y="818"/>
                      <a:pt x="1379" y="417"/>
                      <a:pt x="1128" y="192"/>
                    </a:cubicBezTo>
                    <a:cubicBezTo>
                      <a:pt x="1012" y="63"/>
                      <a:pt x="850" y="0"/>
                      <a:pt x="68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9"/>
              <p:cNvSpPr/>
              <p:nvPr/>
            </p:nvSpPr>
            <p:spPr>
              <a:xfrm>
                <a:off x="5381100" y="4870900"/>
                <a:ext cx="97775" cy="88450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3538" extrusionOk="0">
                    <a:moveTo>
                      <a:pt x="1953" y="0"/>
                    </a:moveTo>
                    <a:cubicBezTo>
                      <a:pt x="1503" y="0"/>
                      <a:pt x="1050" y="169"/>
                      <a:pt x="703" y="505"/>
                    </a:cubicBezTo>
                    <a:cubicBezTo>
                      <a:pt x="1" y="1206"/>
                      <a:pt x="1" y="2309"/>
                      <a:pt x="703" y="3011"/>
                    </a:cubicBezTo>
                    <a:cubicBezTo>
                      <a:pt x="1041" y="3362"/>
                      <a:pt x="1492" y="3537"/>
                      <a:pt x="1946" y="3537"/>
                    </a:cubicBezTo>
                    <a:cubicBezTo>
                      <a:pt x="2401" y="3537"/>
                      <a:pt x="2858" y="3362"/>
                      <a:pt x="3209" y="3011"/>
                    </a:cubicBezTo>
                    <a:cubicBezTo>
                      <a:pt x="3886" y="2334"/>
                      <a:pt x="3911" y="1206"/>
                      <a:pt x="3209" y="530"/>
                    </a:cubicBezTo>
                    <a:cubicBezTo>
                      <a:pt x="2868" y="176"/>
                      <a:pt x="2411" y="0"/>
                      <a:pt x="1953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9"/>
              <p:cNvSpPr/>
              <p:nvPr/>
            </p:nvSpPr>
            <p:spPr>
              <a:xfrm>
                <a:off x="5884250" y="4679325"/>
                <a:ext cx="57050" cy="52175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087" extrusionOk="0">
                    <a:moveTo>
                      <a:pt x="1128" y="0"/>
                    </a:moveTo>
                    <a:cubicBezTo>
                      <a:pt x="863" y="0"/>
                      <a:pt x="599" y="100"/>
                      <a:pt x="401" y="298"/>
                    </a:cubicBezTo>
                    <a:cubicBezTo>
                      <a:pt x="0" y="724"/>
                      <a:pt x="0" y="1376"/>
                      <a:pt x="401" y="1777"/>
                    </a:cubicBezTo>
                    <a:cubicBezTo>
                      <a:pt x="605" y="1980"/>
                      <a:pt x="873" y="2087"/>
                      <a:pt x="1140" y="2087"/>
                    </a:cubicBezTo>
                    <a:cubicBezTo>
                      <a:pt x="1399" y="2087"/>
                      <a:pt x="1658" y="1986"/>
                      <a:pt x="1855" y="1777"/>
                    </a:cubicBezTo>
                    <a:cubicBezTo>
                      <a:pt x="2281" y="1376"/>
                      <a:pt x="2281" y="724"/>
                      <a:pt x="1880" y="323"/>
                    </a:cubicBezTo>
                    <a:cubicBezTo>
                      <a:pt x="1677" y="107"/>
                      <a:pt x="1402" y="0"/>
                      <a:pt x="1128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9"/>
              <p:cNvSpPr/>
              <p:nvPr/>
            </p:nvSpPr>
            <p:spPr>
              <a:xfrm>
                <a:off x="5671850" y="4009425"/>
                <a:ext cx="130350" cy="76875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3075" extrusionOk="0">
                    <a:moveTo>
                      <a:pt x="0" y="1"/>
                    </a:moveTo>
                    <a:cubicBezTo>
                      <a:pt x="201" y="653"/>
                      <a:pt x="551" y="1279"/>
                      <a:pt x="1078" y="1805"/>
                    </a:cubicBezTo>
                    <a:cubicBezTo>
                      <a:pt x="1905" y="2651"/>
                      <a:pt x="3014" y="3074"/>
                      <a:pt x="4119" y="3074"/>
                    </a:cubicBezTo>
                    <a:cubicBezTo>
                      <a:pt x="4488" y="3074"/>
                      <a:pt x="4856" y="3027"/>
                      <a:pt x="5213" y="2933"/>
                    </a:cubicBezTo>
                    <a:cubicBezTo>
                      <a:pt x="3584" y="1680"/>
                      <a:pt x="1830" y="703"/>
                      <a:pt x="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9"/>
              <p:cNvSpPr/>
              <p:nvPr/>
            </p:nvSpPr>
            <p:spPr>
              <a:xfrm>
                <a:off x="5154300" y="4892950"/>
                <a:ext cx="352775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5872" extrusionOk="0">
                    <a:moveTo>
                      <a:pt x="3872" y="0"/>
                    </a:moveTo>
                    <a:cubicBezTo>
                      <a:pt x="2487" y="0"/>
                      <a:pt x="1098" y="502"/>
                      <a:pt x="0" y="1502"/>
                    </a:cubicBezTo>
                    <a:cubicBezTo>
                      <a:pt x="3806" y="4408"/>
                      <a:pt x="8375" y="5871"/>
                      <a:pt x="12928" y="5871"/>
                    </a:cubicBezTo>
                    <a:cubicBezTo>
                      <a:pt x="13322" y="5871"/>
                      <a:pt x="13717" y="5860"/>
                      <a:pt x="14111" y="5838"/>
                    </a:cubicBezTo>
                    <a:cubicBezTo>
                      <a:pt x="13960" y="5487"/>
                      <a:pt x="13735" y="5161"/>
                      <a:pt x="13459" y="4886"/>
                    </a:cubicBezTo>
                    <a:cubicBezTo>
                      <a:pt x="12813" y="4240"/>
                      <a:pt x="11962" y="3912"/>
                      <a:pt x="11115" y="3912"/>
                    </a:cubicBezTo>
                    <a:cubicBezTo>
                      <a:pt x="10516" y="3912"/>
                      <a:pt x="9918" y="4077"/>
                      <a:pt x="9399" y="4410"/>
                    </a:cubicBezTo>
                    <a:cubicBezTo>
                      <a:pt x="9173" y="3407"/>
                      <a:pt x="8672" y="2480"/>
                      <a:pt x="7895" y="1678"/>
                    </a:cubicBezTo>
                    <a:cubicBezTo>
                      <a:pt x="6789" y="558"/>
                      <a:pt x="5332" y="0"/>
                      <a:pt x="3872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9"/>
              <p:cNvSpPr/>
              <p:nvPr/>
            </p:nvSpPr>
            <p:spPr>
              <a:xfrm>
                <a:off x="5851050" y="4332975"/>
                <a:ext cx="47000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715" extrusionOk="0">
                    <a:moveTo>
                      <a:pt x="940" y="1"/>
                    </a:moveTo>
                    <a:cubicBezTo>
                      <a:pt x="725" y="1"/>
                      <a:pt x="511" y="82"/>
                      <a:pt x="351" y="242"/>
                    </a:cubicBezTo>
                    <a:cubicBezTo>
                      <a:pt x="0" y="593"/>
                      <a:pt x="0" y="1119"/>
                      <a:pt x="351" y="1470"/>
                    </a:cubicBezTo>
                    <a:cubicBezTo>
                      <a:pt x="514" y="1633"/>
                      <a:pt x="727" y="1714"/>
                      <a:pt x="943" y="1714"/>
                    </a:cubicBezTo>
                    <a:cubicBezTo>
                      <a:pt x="1159" y="1714"/>
                      <a:pt x="1379" y="1633"/>
                      <a:pt x="1554" y="1470"/>
                    </a:cubicBezTo>
                    <a:cubicBezTo>
                      <a:pt x="1880" y="1144"/>
                      <a:pt x="1880" y="593"/>
                      <a:pt x="1554" y="267"/>
                    </a:cubicBezTo>
                    <a:cubicBezTo>
                      <a:pt x="1388" y="88"/>
                      <a:pt x="1164" y="1"/>
                      <a:pt x="94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9"/>
              <p:cNvSpPr/>
              <p:nvPr/>
            </p:nvSpPr>
            <p:spPr>
              <a:xfrm>
                <a:off x="5827850" y="4234775"/>
                <a:ext cx="94650" cy="856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3425" extrusionOk="0">
                    <a:moveTo>
                      <a:pt x="1881" y="0"/>
                    </a:moveTo>
                    <a:cubicBezTo>
                      <a:pt x="1446" y="0"/>
                      <a:pt x="1013" y="163"/>
                      <a:pt x="677" y="486"/>
                    </a:cubicBezTo>
                    <a:cubicBezTo>
                      <a:pt x="26" y="1162"/>
                      <a:pt x="1" y="2240"/>
                      <a:pt x="677" y="2917"/>
                    </a:cubicBezTo>
                    <a:cubicBezTo>
                      <a:pt x="1016" y="3255"/>
                      <a:pt x="1454" y="3424"/>
                      <a:pt x="1893" y="3424"/>
                    </a:cubicBezTo>
                    <a:cubicBezTo>
                      <a:pt x="2332" y="3424"/>
                      <a:pt x="2770" y="3255"/>
                      <a:pt x="3109" y="2917"/>
                    </a:cubicBezTo>
                    <a:cubicBezTo>
                      <a:pt x="3760" y="2265"/>
                      <a:pt x="3785" y="1188"/>
                      <a:pt x="3109" y="511"/>
                    </a:cubicBezTo>
                    <a:cubicBezTo>
                      <a:pt x="2767" y="169"/>
                      <a:pt x="2323" y="0"/>
                      <a:pt x="1881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9"/>
              <p:cNvSpPr/>
              <p:nvPr/>
            </p:nvSpPr>
            <p:spPr>
              <a:xfrm>
                <a:off x="5035250" y="4378800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80" y="0"/>
                    </a:moveTo>
                    <a:cubicBezTo>
                      <a:pt x="520" y="0"/>
                      <a:pt x="364" y="63"/>
                      <a:pt x="251" y="188"/>
                    </a:cubicBezTo>
                    <a:cubicBezTo>
                      <a:pt x="0" y="439"/>
                      <a:pt x="0" y="815"/>
                      <a:pt x="226" y="1066"/>
                    </a:cubicBezTo>
                    <a:cubicBezTo>
                      <a:pt x="351" y="1191"/>
                      <a:pt x="514" y="1254"/>
                      <a:pt x="677" y="1254"/>
                    </a:cubicBezTo>
                    <a:cubicBezTo>
                      <a:pt x="840" y="1254"/>
                      <a:pt x="1003" y="1191"/>
                      <a:pt x="1128" y="1066"/>
                    </a:cubicBezTo>
                    <a:cubicBezTo>
                      <a:pt x="1379" y="840"/>
                      <a:pt x="1379" y="439"/>
                      <a:pt x="1128" y="188"/>
                    </a:cubicBezTo>
                    <a:cubicBezTo>
                      <a:pt x="1003" y="63"/>
                      <a:pt x="840" y="0"/>
                      <a:pt x="6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9" name="Google Shape;149;p9"/>
            <p:cNvSpPr/>
            <p:nvPr/>
          </p:nvSpPr>
          <p:spPr>
            <a:xfrm>
              <a:off x="4944450" y="3972561"/>
              <a:ext cx="1067001" cy="1067554"/>
            </a:xfrm>
            <a:custGeom>
              <a:avLst/>
              <a:gdLst/>
              <a:ahLst/>
              <a:cxnLst/>
              <a:rect l="l" t="t" r="r" b="b"/>
              <a:pathLst>
                <a:path w="48297" h="48322" extrusionOk="0">
                  <a:moveTo>
                    <a:pt x="24136" y="0"/>
                  </a:moveTo>
                  <a:cubicBezTo>
                    <a:pt x="10802" y="0"/>
                    <a:pt x="0" y="10827"/>
                    <a:pt x="0" y="24161"/>
                  </a:cubicBezTo>
                  <a:cubicBezTo>
                    <a:pt x="0" y="37494"/>
                    <a:pt x="10802" y="48321"/>
                    <a:pt x="24136" y="48321"/>
                  </a:cubicBezTo>
                  <a:cubicBezTo>
                    <a:pt x="37494" y="48321"/>
                    <a:pt x="48296" y="37494"/>
                    <a:pt x="48296" y="24161"/>
                  </a:cubicBezTo>
                  <a:cubicBezTo>
                    <a:pt x="48296" y="10827"/>
                    <a:pt x="37494" y="0"/>
                    <a:pt x="24136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4944450" y="3973129"/>
              <a:ext cx="1066976" cy="1066392"/>
            </a:xfrm>
            <a:custGeom>
              <a:avLst/>
              <a:gdLst/>
              <a:ahLst/>
              <a:cxnLst/>
              <a:rect l="l" t="t" r="r" b="b"/>
              <a:pathLst>
                <a:path w="45690" h="45665" extrusionOk="0">
                  <a:moveTo>
                    <a:pt x="22833" y="1"/>
                  </a:moveTo>
                  <a:cubicBezTo>
                    <a:pt x="10226" y="1"/>
                    <a:pt x="0" y="10226"/>
                    <a:pt x="0" y="22833"/>
                  </a:cubicBezTo>
                  <a:cubicBezTo>
                    <a:pt x="0" y="35439"/>
                    <a:pt x="10226" y="45665"/>
                    <a:pt x="22833" y="45665"/>
                  </a:cubicBezTo>
                  <a:cubicBezTo>
                    <a:pt x="35464" y="45665"/>
                    <a:pt x="45690" y="35439"/>
                    <a:pt x="45690" y="22833"/>
                  </a:cubicBezTo>
                  <a:cubicBezTo>
                    <a:pt x="45690" y="10226"/>
                    <a:pt x="35464" y="1"/>
                    <a:pt x="22833" y="1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5077850" y="3999100"/>
              <a:ext cx="927288" cy="1014503"/>
            </a:xfrm>
            <a:custGeom>
              <a:avLst/>
              <a:gdLst/>
              <a:ahLst/>
              <a:cxnLst/>
              <a:rect l="l" t="t" r="r" b="b"/>
              <a:pathLst>
                <a:path w="45014" h="45014" extrusionOk="0">
                  <a:moveTo>
                    <a:pt x="22507" y="0"/>
                  </a:moveTo>
                  <a:cubicBezTo>
                    <a:pt x="10076" y="0"/>
                    <a:pt x="1" y="10076"/>
                    <a:pt x="1" y="22507"/>
                  </a:cubicBezTo>
                  <a:cubicBezTo>
                    <a:pt x="1" y="34938"/>
                    <a:pt x="10076" y="45013"/>
                    <a:pt x="22507" y="45013"/>
                  </a:cubicBezTo>
                  <a:cubicBezTo>
                    <a:pt x="34938" y="45013"/>
                    <a:pt x="45013" y="34938"/>
                    <a:pt x="45013" y="22507"/>
                  </a:cubicBezTo>
                  <a:cubicBezTo>
                    <a:pt x="45013" y="10076"/>
                    <a:pt x="34938" y="0"/>
                    <a:pt x="22507" y="0"/>
                  </a:cubicBezTo>
                  <a:close/>
                </a:path>
              </a:pathLst>
            </a:custGeom>
            <a:solidFill>
              <a:srgbClr val="EE0069">
                <a:alpha val="47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4889250" y="4121600"/>
              <a:ext cx="1154175" cy="918250"/>
            </a:xfrm>
            <a:custGeom>
              <a:avLst/>
              <a:gdLst/>
              <a:ahLst/>
              <a:cxnLst/>
              <a:rect l="l" t="t" r="r" b="b"/>
              <a:pathLst>
                <a:path w="46167" h="36730" extrusionOk="0">
                  <a:moveTo>
                    <a:pt x="8773" y="0"/>
                  </a:moveTo>
                  <a:lnTo>
                    <a:pt x="8773" y="0"/>
                  </a:lnTo>
                  <a:cubicBezTo>
                    <a:pt x="8572" y="176"/>
                    <a:pt x="8372" y="376"/>
                    <a:pt x="8196" y="577"/>
                  </a:cubicBezTo>
                  <a:cubicBezTo>
                    <a:pt x="1" y="9048"/>
                    <a:pt x="251" y="22557"/>
                    <a:pt x="8723" y="30752"/>
                  </a:cubicBezTo>
                  <a:cubicBezTo>
                    <a:pt x="12872" y="34742"/>
                    <a:pt x="18216" y="36730"/>
                    <a:pt x="23551" y="36730"/>
                  </a:cubicBezTo>
                  <a:cubicBezTo>
                    <a:pt x="29140" y="36730"/>
                    <a:pt x="34718" y="34548"/>
                    <a:pt x="38898" y="30201"/>
                  </a:cubicBezTo>
                  <a:cubicBezTo>
                    <a:pt x="44537" y="24386"/>
                    <a:pt x="46166" y="16191"/>
                    <a:pt x="43911" y="8973"/>
                  </a:cubicBezTo>
                  <a:lnTo>
                    <a:pt x="43911" y="8973"/>
                  </a:lnTo>
                  <a:lnTo>
                    <a:pt x="31931" y="21354"/>
                  </a:lnTo>
                  <a:cubicBezTo>
                    <a:pt x="29034" y="24366"/>
                    <a:pt x="25174" y="25877"/>
                    <a:pt x="21306" y="25877"/>
                  </a:cubicBezTo>
                  <a:cubicBezTo>
                    <a:pt x="17610" y="25877"/>
                    <a:pt x="13906" y="24497"/>
                    <a:pt x="11028" y="21730"/>
                  </a:cubicBezTo>
                  <a:lnTo>
                    <a:pt x="9625" y="20376"/>
                  </a:lnTo>
                  <a:cubicBezTo>
                    <a:pt x="3910" y="14862"/>
                    <a:pt x="3585" y="5890"/>
                    <a:pt x="8773" y="0"/>
                  </a:cubicBezTo>
                  <a:close/>
                </a:path>
              </a:pathLst>
            </a:custGeom>
            <a:solidFill>
              <a:srgbClr val="EE0069">
                <a:alpha val="25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9"/>
          <p:cNvSpPr/>
          <p:nvPr/>
        </p:nvSpPr>
        <p:spPr>
          <a:xfrm>
            <a:off x="360700" y="1842750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9"/>
          <p:cNvSpPr/>
          <p:nvPr/>
        </p:nvSpPr>
        <p:spPr>
          <a:xfrm>
            <a:off x="1651125" y="389800"/>
            <a:ext cx="87650" cy="77900"/>
          </a:xfrm>
          <a:custGeom>
            <a:avLst/>
            <a:gdLst/>
            <a:ahLst/>
            <a:cxnLst/>
            <a:rect l="l" t="t" r="r" b="b"/>
            <a:pathLst>
              <a:path w="3506" h="3116" extrusionOk="0">
                <a:moveTo>
                  <a:pt x="1834" y="0"/>
                </a:moveTo>
                <a:cubicBezTo>
                  <a:pt x="1721" y="0"/>
                  <a:pt x="1609" y="17"/>
                  <a:pt x="1504" y="52"/>
                </a:cubicBezTo>
                <a:cubicBezTo>
                  <a:pt x="1328" y="127"/>
                  <a:pt x="1128" y="152"/>
                  <a:pt x="978" y="227"/>
                </a:cubicBezTo>
                <a:cubicBezTo>
                  <a:pt x="852" y="277"/>
                  <a:pt x="727" y="353"/>
                  <a:pt x="627" y="453"/>
                </a:cubicBezTo>
                <a:cubicBezTo>
                  <a:pt x="0" y="1180"/>
                  <a:pt x="125" y="2007"/>
                  <a:pt x="602" y="2633"/>
                </a:cubicBezTo>
                <a:cubicBezTo>
                  <a:pt x="652" y="2683"/>
                  <a:pt x="727" y="2734"/>
                  <a:pt x="802" y="2784"/>
                </a:cubicBezTo>
                <a:cubicBezTo>
                  <a:pt x="1097" y="3005"/>
                  <a:pt x="1449" y="3115"/>
                  <a:pt x="1805" y="3115"/>
                </a:cubicBezTo>
                <a:cubicBezTo>
                  <a:pt x="2296" y="3115"/>
                  <a:pt x="2795" y="2905"/>
                  <a:pt x="3158" y="2483"/>
                </a:cubicBezTo>
                <a:cubicBezTo>
                  <a:pt x="3359" y="2257"/>
                  <a:pt x="3484" y="1982"/>
                  <a:pt x="3484" y="1556"/>
                </a:cubicBezTo>
                <a:cubicBezTo>
                  <a:pt x="3506" y="768"/>
                  <a:pt x="2612" y="0"/>
                  <a:pt x="18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"/>
          <p:cNvSpPr/>
          <p:nvPr/>
        </p:nvSpPr>
        <p:spPr>
          <a:xfrm>
            <a:off x="399250" y="30704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9"/>
          <p:cNvSpPr/>
          <p:nvPr/>
        </p:nvSpPr>
        <p:spPr>
          <a:xfrm rot="10800000" flipH="1">
            <a:off x="8248325" y="287999"/>
            <a:ext cx="85200" cy="80351"/>
          </a:xfrm>
          <a:custGeom>
            <a:avLst/>
            <a:gdLst/>
            <a:ahLst/>
            <a:cxnLst/>
            <a:rect l="l" t="t" r="r" b="b"/>
            <a:pathLst>
              <a:path w="2332" h="2199" extrusionOk="0">
                <a:moveTo>
                  <a:pt x="1032" y="0"/>
                </a:moveTo>
                <a:cubicBezTo>
                  <a:pt x="683" y="0"/>
                  <a:pt x="484" y="104"/>
                  <a:pt x="326" y="330"/>
                </a:cubicBezTo>
                <a:cubicBezTo>
                  <a:pt x="50" y="681"/>
                  <a:pt x="0" y="1358"/>
                  <a:pt x="226" y="1733"/>
                </a:cubicBezTo>
                <a:cubicBezTo>
                  <a:pt x="251" y="1784"/>
                  <a:pt x="301" y="1834"/>
                  <a:pt x="351" y="1884"/>
                </a:cubicBezTo>
                <a:cubicBezTo>
                  <a:pt x="451" y="1934"/>
                  <a:pt x="527" y="2009"/>
                  <a:pt x="627" y="2084"/>
                </a:cubicBezTo>
                <a:cubicBezTo>
                  <a:pt x="702" y="2109"/>
                  <a:pt x="777" y="2160"/>
                  <a:pt x="852" y="2185"/>
                </a:cubicBezTo>
                <a:cubicBezTo>
                  <a:pt x="919" y="2194"/>
                  <a:pt x="985" y="2199"/>
                  <a:pt x="1051" y="2199"/>
                </a:cubicBezTo>
                <a:cubicBezTo>
                  <a:pt x="1508" y="2199"/>
                  <a:pt x="1943" y="1974"/>
                  <a:pt x="2206" y="1558"/>
                </a:cubicBezTo>
                <a:cubicBezTo>
                  <a:pt x="2306" y="1433"/>
                  <a:pt x="2331" y="1282"/>
                  <a:pt x="2331" y="1107"/>
                </a:cubicBezTo>
                <a:cubicBezTo>
                  <a:pt x="2306" y="982"/>
                  <a:pt x="2306" y="831"/>
                  <a:pt x="2306" y="681"/>
                </a:cubicBezTo>
                <a:cubicBezTo>
                  <a:pt x="2281" y="505"/>
                  <a:pt x="2231" y="380"/>
                  <a:pt x="2080" y="280"/>
                </a:cubicBezTo>
                <a:cubicBezTo>
                  <a:pt x="1980" y="205"/>
                  <a:pt x="1855" y="155"/>
                  <a:pt x="1730" y="104"/>
                </a:cubicBezTo>
                <a:cubicBezTo>
                  <a:pt x="1504" y="54"/>
                  <a:pt x="1278" y="29"/>
                  <a:pt x="1153" y="4"/>
                </a:cubicBezTo>
                <a:cubicBezTo>
                  <a:pt x="1111" y="2"/>
                  <a:pt x="1071" y="0"/>
                  <a:pt x="10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9"/>
          <p:cNvSpPr/>
          <p:nvPr/>
        </p:nvSpPr>
        <p:spPr>
          <a:xfrm>
            <a:off x="7514275" y="4714525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9"/>
          <p:cNvSpPr/>
          <p:nvPr/>
        </p:nvSpPr>
        <p:spPr>
          <a:xfrm>
            <a:off x="2646867" y="376706"/>
            <a:ext cx="30025" cy="27700"/>
          </a:xfrm>
          <a:custGeom>
            <a:avLst/>
            <a:gdLst/>
            <a:ahLst/>
            <a:cxnLst/>
            <a:rect l="l" t="t" r="r" b="b"/>
            <a:pathLst>
              <a:path w="1201" h="1108" extrusionOk="0">
                <a:moveTo>
                  <a:pt x="608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53"/>
                  <a:pt x="73" y="454"/>
                </a:cubicBezTo>
                <a:cubicBezTo>
                  <a:pt x="73" y="454"/>
                  <a:pt x="73" y="479"/>
                  <a:pt x="73" y="479"/>
                </a:cubicBezTo>
                <a:cubicBezTo>
                  <a:pt x="1" y="839"/>
                  <a:pt x="135" y="1107"/>
                  <a:pt x="543" y="1107"/>
                </a:cubicBezTo>
                <a:cubicBezTo>
                  <a:pt x="561" y="1107"/>
                  <a:pt x="580" y="1107"/>
                  <a:pt x="599" y="1106"/>
                </a:cubicBezTo>
                <a:lnTo>
                  <a:pt x="774" y="1106"/>
                </a:lnTo>
                <a:cubicBezTo>
                  <a:pt x="1050" y="1080"/>
                  <a:pt x="1200" y="905"/>
                  <a:pt x="1200" y="629"/>
                </a:cubicBezTo>
                <a:cubicBezTo>
                  <a:pt x="1200" y="529"/>
                  <a:pt x="1175" y="454"/>
                  <a:pt x="1150" y="379"/>
                </a:cubicBezTo>
                <a:cubicBezTo>
                  <a:pt x="1081" y="146"/>
                  <a:pt x="860" y="0"/>
                  <a:pt x="6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9"/>
          <p:cNvSpPr/>
          <p:nvPr/>
        </p:nvSpPr>
        <p:spPr>
          <a:xfrm>
            <a:off x="347770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9"/>
          <p:cNvSpPr/>
          <p:nvPr/>
        </p:nvSpPr>
        <p:spPr>
          <a:xfrm>
            <a:off x="4712675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9"/>
          <p:cNvSpPr/>
          <p:nvPr/>
        </p:nvSpPr>
        <p:spPr>
          <a:xfrm>
            <a:off x="5690375" y="35172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9"/>
          <p:cNvSpPr/>
          <p:nvPr/>
        </p:nvSpPr>
        <p:spPr>
          <a:xfrm>
            <a:off x="8424000" y="1415225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9"/>
          <p:cNvSpPr/>
          <p:nvPr/>
        </p:nvSpPr>
        <p:spPr>
          <a:xfrm>
            <a:off x="1367100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9"/>
          <p:cNvSpPr/>
          <p:nvPr/>
        </p:nvSpPr>
        <p:spPr>
          <a:xfrm>
            <a:off x="5690375" y="48992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9"/>
          <p:cNvSpPr/>
          <p:nvPr/>
        </p:nvSpPr>
        <p:spPr>
          <a:xfrm>
            <a:off x="8760350" y="3604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9"/>
          <p:cNvSpPr/>
          <p:nvPr/>
        </p:nvSpPr>
        <p:spPr>
          <a:xfrm>
            <a:off x="8892200" y="253696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"/>
          <p:cNvSpPr/>
          <p:nvPr/>
        </p:nvSpPr>
        <p:spPr>
          <a:xfrm flipH="1">
            <a:off x="487475" y="4589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15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>
            <a:off x="3975" y="4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Reenie Beanie"/>
              <a:buNone/>
              <a:defRPr sz="4500"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5"/>
          <p:cNvSpPr txBox="1">
            <a:spLocks noGrp="1"/>
          </p:cNvSpPr>
          <p:nvPr>
            <p:ph type="title" idx="2"/>
          </p:nvPr>
        </p:nvSpPr>
        <p:spPr>
          <a:xfrm>
            <a:off x="933532" y="2455150"/>
            <a:ext cx="20040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42" name="Google Shape;242;p15"/>
          <p:cNvSpPr txBox="1">
            <a:spLocks noGrp="1"/>
          </p:cNvSpPr>
          <p:nvPr>
            <p:ph type="title" idx="3"/>
          </p:nvPr>
        </p:nvSpPr>
        <p:spPr>
          <a:xfrm>
            <a:off x="6205738" y="2455150"/>
            <a:ext cx="2005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43" name="Google Shape;243;p15"/>
          <p:cNvSpPr txBox="1">
            <a:spLocks noGrp="1"/>
          </p:cNvSpPr>
          <p:nvPr>
            <p:ph type="subTitle" idx="1"/>
          </p:nvPr>
        </p:nvSpPr>
        <p:spPr>
          <a:xfrm>
            <a:off x="933532" y="2886225"/>
            <a:ext cx="2004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5"/>
          <p:cNvSpPr txBox="1">
            <a:spLocks noGrp="1"/>
          </p:cNvSpPr>
          <p:nvPr>
            <p:ph type="subTitle" idx="4"/>
          </p:nvPr>
        </p:nvSpPr>
        <p:spPr>
          <a:xfrm>
            <a:off x="6205750" y="2886225"/>
            <a:ext cx="20055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15"/>
          <p:cNvSpPr txBox="1">
            <a:spLocks noGrp="1"/>
          </p:cNvSpPr>
          <p:nvPr>
            <p:ph type="title" idx="5"/>
          </p:nvPr>
        </p:nvSpPr>
        <p:spPr>
          <a:xfrm>
            <a:off x="3568838" y="2455150"/>
            <a:ext cx="2005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46" name="Google Shape;246;p15"/>
          <p:cNvSpPr txBox="1">
            <a:spLocks noGrp="1"/>
          </p:cNvSpPr>
          <p:nvPr>
            <p:ph type="subTitle" idx="6"/>
          </p:nvPr>
        </p:nvSpPr>
        <p:spPr>
          <a:xfrm>
            <a:off x="3568846" y="2886225"/>
            <a:ext cx="20055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15"/>
          <p:cNvSpPr/>
          <p:nvPr/>
        </p:nvSpPr>
        <p:spPr>
          <a:xfrm>
            <a:off x="360700" y="1842750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5"/>
          <p:cNvSpPr/>
          <p:nvPr/>
        </p:nvSpPr>
        <p:spPr>
          <a:xfrm>
            <a:off x="1651125" y="389800"/>
            <a:ext cx="87650" cy="77900"/>
          </a:xfrm>
          <a:custGeom>
            <a:avLst/>
            <a:gdLst/>
            <a:ahLst/>
            <a:cxnLst/>
            <a:rect l="l" t="t" r="r" b="b"/>
            <a:pathLst>
              <a:path w="3506" h="3116" extrusionOk="0">
                <a:moveTo>
                  <a:pt x="1834" y="0"/>
                </a:moveTo>
                <a:cubicBezTo>
                  <a:pt x="1721" y="0"/>
                  <a:pt x="1609" y="17"/>
                  <a:pt x="1504" y="52"/>
                </a:cubicBezTo>
                <a:cubicBezTo>
                  <a:pt x="1328" y="127"/>
                  <a:pt x="1128" y="152"/>
                  <a:pt x="978" y="227"/>
                </a:cubicBezTo>
                <a:cubicBezTo>
                  <a:pt x="852" y="277"/>
                  <a:pt x="727" y="353"/>
                  <a:pt x="627" y="453"/>
                </a:cubicBezTo>
                <a:cubicBezTo>
                  <a:pt x="0" y="1180"/>
                  <a:pt x="125" y="2007"/>
                  <a:pt x="602" y="2633"/>
                </a:cubicBezTo>
                <a:cubicBezTo>
                  <a:pt x="652" y="2683"/>
                  <a:pt x="727" y="2734"/>
                  <a:pt x="802" y="2784"/>
                </a:cubicBezTo>
                <a:cubicBezTo>
                  <a:pt x="1097" y="3005"/>
                  <a:pt x="1449" y="3115"/>
                  <a:pt x="1805" y="3115"/>
                </a:cubicBezTo>
                <a:cubicBezTo>
                  <a:pt x="2296" y="3115"/>
                  <a:pt x="2795" y="2905"/>
                  <a:pt x="3158" y="2483"/>
                </a:cubicBezTo>
                <a:cubicBezTo>
                  <a:pt x="3359" y="2257"/>
                  <a:pt x="3484" y="1982"/>
                  <a:pt x="3484" y="1556"/>
                </a:cubicBezTo>
                <a:cubicBezTo>
                  <a:pt x="3506" y="768"/>
                  <a:pt x="2612" y="0"/>
                  <a:pt x="18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5"/>
          <p:cNvSpPr/>
          <p:nvPr/>
        </p:nvSpPr>
        <p:spPr>
          <a:xfrm>
            <a:off x="399250" y="30704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5"/>
          <p:cNvSpPr/>
          <p:nvPr/>
        </p:nvSpPr>
        <p:spPr>
          <a:xfrm rot="10800000" flipH="1">
            <a:off x="8248325" y="287999"/>
            <a:ext cx="85200" cy="80351"/>
          </a:xfrm>
          <a:custGeom>
            <a:avLst/>
            <a:gdLst/>
            <a:ahLst/>
            <a:cxnLst/>
            <a:rect l="l" t="t" r="r" b="b"/>
            <a:pathLst>
              <a:path w="2332" h="2199" extrusionOk="0">
                <a:moveTo>
                  <a:pt x="1032" y="0"/>
                </a:moveTo>
                <a:cubicBezTo>
                  <a:pt x="683" y="0"/>
                  <a:pt x="484" y="104"/>
                  <a:pt x="326" y="330"/>
                </a:cubicBezTo>
                <a:cubicBezTo>
                  <a:pt x="50" y="681"/>
                  <a:pt x="0" y="1358"/>
                  <a:pt x="226" y="1733"/>
                </a:cubicBezTo>
                <a:cubicBezTo>
                  <a:pt x="251" y="1784"/>
                  <a:pt x="301" y="1834"/>
                  <a:pt x="351" y="1884"/>
                </a:cubicBezTo>
                <a:cubicBezTo>
                  <a:pt x="451" y="1934"/>
                  <a:pt x="527" y="2009"/>
                  <a:pt x="627" y="2084"/>
                </a:cubicBezTo>
                <a:cubicBezTo>
                  <a:pt x="702" y="2109"/>
                  <a:pt x="777" y="2160"/>
                  <a:pt x="852" y="2185"/>
                </a:cubicBezTo>
                <a:cubicBezTo>
                  <a:pt x="919" y="2194"/>
                  <a:pt x="985" y="2199"/>
                  <a:pt x="1051" y="2199"/>
                </a:cubicBezTo>
                <a:cubicBezTo>
                  <a:pt x="1508" y="2199"/>
                  <a:pt x="1943" y="1974"/>
                  <a:pt x="2206" y="1558"/>
                </a:cubicBezTo>
                <a:cubicBezTo>
                  <a:pt x="2306" y="1433"/>
                  <a:pt x="2331" y="1282"/>
                  <a:pt x="2331" y="1107"/>
                </a:cubicBezTo>
                <a:cubicBezTo>
                  <a:pt x="2306" y="982"/>
                  <a:pt x="2306" y="831"/>
                  <a:pt x="2306" y="681"/>
                </a:cubicBezTo>
                <a:cubicBezTo>
                  <a:pt x="2281" y="505"/>
                  <a:pt x="2231" y="380"/>
                  <a:pt x="2080" y="280"/>
                </a:cubicBezTo>
                <a:cubicBezTo>
                  <a:pt x="1980" y="205"/>
                  <a:pt x="1855" y="155"/>
                  <a:pt x="1730" y="104"/>
                </a:cubicBezTo>
                <a:cubicBezTo>
                  <a:pt x="1504" y="54"/>
                  <a:pt x="1278" y="29"/>
                  <a:pt x="1153" y="4"/>
                </a:cubicBezTo>
                <a:cubicBezTo>
                  <a:pt x="1111" y="2"/>
                  <a:pt x="1071" y="0"/>
                  <a:pt x="10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5"/>
          <p:cNvSpPr/>
          <p:nvPr/>
        </p:nvSpPr>
        <p:spPr>
          <a:xfrm>
            <a:off x="2646867" y="376706"/>
            <a:ext cx="30025" cy="27700"/>
          </a:xfrm>
          <a:custGeom>
            <a:avLst/>
            <a:gdLst/>
            <a:ahLst/>
            <a:cxnLst/>
            <a:rect l="l" t="t" r="r" b="b"/>
            <a:pathLst>
              <a:path w="1201" h="1108" extrusionOk="0">
                <a:moveTo>
                  <a:pt x="608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53"/>
                  <a:pt x="73" y="454"/>
                </a:cubicBezTo>
                <a:cubicBezTo>
                  <a:pt x="73" y="454"/>
                  <a:pt x="73" y="479"/>
                  <a:pt x="73" y="479"/>
                </a:cubicBezTo>
                <a:cubicBezTo>
                  <a:pt x="1" y="839"/>
                  <a:pt x="135" y="1107"/>
                  <a:pt x="543" y="1107"/>
                </a:cubicBezTo>
                <a:cubicBezTo>
                  <a:pt x="561" y="1107"/>
                  <a:pt x="580" y="1107"/>
                  <a:pt x="599" y="1106"/>
                </a:cubicBezTo>
                <a:lnTo>
                  <a:pt x="774" y="1106"/>
                </a:lnTo>
                <a:cubicBezTo>
                  <a:pt x="1050" y="1080"/>
                  <a:pt x="1200" y="905"/>
                  <a:pt x="1200" y="629"/>
                </a:cubicBezTo>
                <a:cubicBezTo>
                  <a:pt x="1200" y="529"/>
                  <a:pt x="1175" y="454"/>
                  <a:pt x="1150" y="379"/>
                </a:cubicBezTo>
                <a:cubicBezTo>
                  <a:pt x="1081" y="146"/>
                  <a:pt x="860" y="0"/>
                  <a:pt x="6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5"/>
          <p:cNvSpPr/>
          <p:nvPr/>
        </p:nvSpPr>
        <p:spPr>
          <a:xfrm>
            <a:off x="6237900" y="465945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5"/>
          <p:cNvSpPr/>
          <p:nvPr/>
        </p:nvSpPr>
        <p:spPr>
          <a:xfrm>
            <a:off x="4712675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5"/>
          <p:cNvSpPr/>
          <p:nvPr/>
        </p:nvSpPr>
        <p:spPr>
          <a:xfrm>
            <a:off x="5690375" y="35172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5"/>
          <p:cNvSpPr/>
          <p:nvPr/>
        </p:nvSpPr>
        <p:spPr>
          <a:xfrm>
            <a:off x="1367100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5"/>
          <p:cNvSpPr/>
          <p:nvPr/>
        </p:nvSpPr>
        <p:spPr>
          <a:xfrm>
            <a:off x="5690375" y="48992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5"/>
          <p:cNvSpPr/>
          <p:nvPr/>
        </p:nvSpPr>
        <p:spPr>
          <a:xfrm>
            <a:off x="8760350" y="3604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5"/>
          <p:cNvSpPr/>
          <p:nvPr/>
        </p:nvSpPr>
        <p:spPr>
          <a:xfrm>
            <a:off x="8892200" y="253696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5"/>
          <p:cNvSpPr/>
          <p:nvPr/>
        </p:nvSpPr>
        <p:spPr>
          <a:xfrm flipH="1">
            <a:off x="487475" y="4589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17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" y="-1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Reenie Beanie"/>
              <a:buNone/>
              <a:defRPr sz="4500"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7"/>
          <p:cNvSpPr txBox="1">
            <a:spLocks noGrp="1"/>
          </p:cNvSpPr>
          <p:nvPr>
            <p:ph type="title" idx="2"/>
          </p:nvPr>
        </p:nvSpPr>
        <p:spPr>
          <a:xfrm>
            <a:off x="2735069" y="2499700"/>
            <a:ext cx="16572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88" name="Google Shape;288;p17"/>
          <p:cNvSpPr txBox="1">
            <a:spLocks noGrp="1"/>
          </p:cNvSpPr>
          <p:nvPr>
            <p:ph type="title" idx="3"/>
          </p:nvPr>
        </p:nvSpPr>
        <p:spPr>
          <a:xfrm>
            <a:off x="6765201" y="2499700"/>
            <a:ext cx="16572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subTitle" idx="1"/>
          </p:nvPr>
        </p:nvSpPr>
        <p:spPr>
          <a:xfrm>
            <a:off x="2735062" y="2809657"/>
            <a:ext cx="16572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4"/>
          </p:nvPr>
        </p:nvSpPr>
        <p:spPr>
          <a:xfrm>
            <a:off x="6765200" y="2809657"/>
            <a:ext cx="16572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title" idx="5"/>
          </p:nvPr>
        </p:nvSpPr>
        <p:spPr>
          <a:xfrm>
            <a:off x="720010" y="2499700"/>
            <a:ext cx="16572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title" idx="6"/>
          </p:nvPr>
        </p:nvSpPr>
        <p:spPr>
          <a:xfrm>
            <a:off x="4750004" y="2499700"/>
            <a:ext cx="16572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93" name="Google Shape;293;p17"/>
          <p:cNvSpPr txBox="1">
            <a:spLocks noGrp="1"/>
          </p:cNvSpPr>
          <p:nvPr>
            <p:ph type="subTitle" idx="7"/>
          </p:nvPr>
        </p:nvSpPr>
        <p:spPr>
          <a:xfrm>
            <a:off x="720000" y="2809661"/>
            <a:ext cx="16572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7"/>
          <p:cNvSpPr txBox="1">
            <a:spLocks noGrp="1"/>
          </p:cNvSpPr>
          <p:nvPr>
            <p:ph type="subTitle" idx="8"/>
          </p:nvPr>
        </p:nvSpPr>
        <p:spPr>
          <a:xfrm>
            <a:off x="4750000" y="2809657"/>
            <a:ext cx="16572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7"/>
          <p:cNvSpPr/>
          <p:nvPr/>
        </p:nvSpPr>
        <p:spPr>
          <a:xfrm>
            <a:off x="360700" y="1842750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7"/>
          <p:cNvSpPr/>
          <p:nvPr/>
        </p:nvSpPr>
        <p:spPr>
          <a:xfrm>
            <a:off x="1651125" y="389800"/>
            <a:ext cx="87650" cy="77900"/>
          </a:xfrm>
          <a:custGeom>
            <a:avLst/>
            <a:gdLst/>
            <a:ahLst/>
            <a:cxnLst/>
            <a:rect l="l" t="t" r="r" b="b"/>
            <a:pathLst>
              <a:path w="3506" h="3116" extrusionOk="0">
                <a:moveTo>
                  <a:pt x="1834" y="0"/>
                </a:moveTo>
                <a:cubicBezTo>
                  <a:pt x="1721" y="0"/>
                  <a:pt x="1609" y="17"/>
                  <a:pt x="1504" y="52"/>
                </a:cubicBezTo>
                <a:cubicBezTo>
                  <a:pt x="1328" y="127"/>
                  <a:pt x="1128" y="152"/>
                  <a:pt x="978" y="227"/>
                </a:cubicBezTo>
                <a:cubicBezTo>
                  <a:pt x="852" y="277"/>
                  <a:pt x="727" y="353"/>
                  <a:pt x="627" y="453"/>
                </a:cubicBezTo>
                <a:cubicBezTo>
                  <a:pt x="0" y="1180"/>
                  <a:pt x="125" y="2007"/>
                  <a:pt x="602" y="2633"/>
                </a:cubicBezTo>
                <a:cubicBezTo>
                  <a:pt x="652" y="2683"/>
                  <a:pt x="727" y="2734"/>
                  <a:pt x="802" y="2784"/>
                </a:cubicBezTo>
                <a:cubicBezTo>
                  <a:pt x="1097" y="3005"/>
                  <a:pt x="1449" y="3115"/>
                  <a:pt x="1805" y="3115"/>
                </a:cubicBezTo>
                <a:cubicBezTo>
                  <a:pt x="2296" y="3115"/>
                  <a:pt x="2795" y="2905"/>
                  <a:pt x="3158" y="2483"/>
                </a:cubicBezTo>
                <a:cubicBezTo>
                  <a:pt x="3359" y="2257"/>
                  <a:pt x="3484" y="1982"/>
                  <a:pt x="3484" y="1556"/>
                </a:cubicBezTo>
                <a:cubicBezTo>
                  <a:pt x="3506" y="768"/>
                  <a:pt x="2612" y="0"/>
                  <a:pt x="18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7"/>
          <p:cNvSpPr/>
          <p:nvPr/>
        </p:nvSpPr>
        <p:spPr>
          <a:xfrm>
            <a:off x="399250" y="30704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7"/>
          <p:cNvSpPr/>
          <p:nvPr/>
        </p:nvSpPr>
        <p:spPr>
          <a:xfrm rot="10800000" flipH="1">
            <a:off x="8248325" y="287999"/>
            <a:ext cx="85200" cy="80351"/>
          </a:xfrm>
          <a:custGeom>
            <a:avLst/>
            <a:gdLst/>
            <a:ahLst/>
            <a:cxnLst/>
            <a:rect l="l" t="t" r="r" b="b"/>
            <a:pathLst>
              <a:path w="2332" h="2199" extrusionOk="0">
                <a:moveTo>
                  <a:pt x="1032" y="0"/>
                </a:moveTo>
                <a:cubicBezTo>
                  <a:pt x="683" y="0"/>
                  <a:pt x="484" y="104"/>
                  <a:pt x="326" y="330"/>
                </a:cubicBezTo>
                <a:cubicBezTo>
                  <a:pt x="50" y="681"/>
                  <a:pt x="0" y="1358"/>
                  <a:pt x="226" y="1733"/>
                </a:cubicBezTo>
                <a:cubicBezTo>
                  <a:pt x="251" y="1784"/>
                  <a:pt x="301" y="1834"/>
                  <a:pt x="351" y="1884"/>
                </a:cubicBezTo>
                <a:cubicBezTo>
                  <a:pt x="451" y="1934"/>
                  <a:pt x="527" y="2009"/>
                  <a:pt x="627" y="2084"/>
                </a:cubicBezTo>
                <a:cubicBezTo>
                  <a:pt x="702" y="2109"/>
                  <a:pt x="777" y="2160"/>
                  <a:pt x="852" y="2185"/>
                </a:cubicBezTo>
                <a:cubicBezTo>
                  <a:pt x="919" y="2194"/>
                  <a:pt x="985" y="2199"/>
                  <a:pt x="1051" y="2199"/>
                </a:cubicBezTo>
                <a:cubicBezTo>
                  <a:pt x="1508" y="2199"/>
                  <a:pt x="1943" y="1974"/>
                  <a:pt x="2206" y="1558"/>
                </a:cubicBezTo>
                <a:cubicBezTo>
                  <a:pt x="2306" y="1433"/>
                  <a:pt x="2331" y="1282"/>
                  <a:pt x="2331" y="1107"/>
                </a:cubicBezTo>
                <a:cubicBezTo>
                  <a:pt x="2306" y="982"/>
                  <a:pt x="2306" y="831"/>
                  <a:pt x="2306" y="681"/>
                </a:cubicBezTo>
                <a:cubicBezTo>
                  <a:pt x="2281" y="505"/>
                  <a:pt x="2231" y="380"/>
                  <a:pt x="2080" y="280"/>
                </a:cubicBezTo>
                <a:cubicBezTo>
                  <a:pt x="1980" y="205"/>
                  <a:pt x="1855" y="155"/>
                  <a:pt x="1730" y="104"/>
                </a:cubicBezTo>
                <a:cubicBezTo>
                  <a:pt x="1504" y="54"/>
                  <a:pt x="1278" y="29"/>
                  <a:pt x="1153" y="4"/>
                </a:cubicBezTo>
                <a:cubicBezTo>
                  <a:pt x="1111" y="2"/>
                  <a:pt x="1071" y="0"/>
                  <a:pt x="10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7"/>
          <p:cNvSpPr/>
          <p:nvPr/>
        </p:nvSpPr>
        <p:spPr>
          <a:xfrm>
            <a:off x="2646867" y="376706"/>
            <a:ext cx="30025" cy="27700"/>
          </a:xfrm>
          <a:custGeom>
            <a:avLst/>
            <a:gdLst/>
            <a:ahLst/>
            <a:cxnLst/>
            <a:rect l="l" t="t" r="r" b="b"/>
            <a:pathLst>
              <a:path w="1201" h="1108" extrusionOk="0">
                <a:moveTo>
                  <a:pt x="608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53"/>
                  <a:pt x="73" y="454"/>
                </a:cubicBezTo>
                <a:cubicBezTo>
                  <a:pt x="73" y="454"/>
                  <a:pt x="73" y="479"/>
                  <a:pt x="73" y="479"/>
                </a:cubicBezTo>
                <a:cubicBezTo>
                  <a:pt x="1" y="839"/>
                  <a:pt x="135" y="1107"/>
                  <a:pt x="543" y="1107"/>
                </a:cubicBezTo>
                <a:cubicBezTo>
                  <a:pt x="561" y="1107"/>
                  <a:pt x="580" y="1107"/>
                  <a:pt x="599" y="1106"/>
                </a:cubicBezTo>
                <a:lnTo>
                  <a:pt x="774" y="1106"/>
                </a:lnTo>
                <a:cubicBezTo>
                  <a:pt x="1050" y="1080"/>
                  <a:pt x="1200" y="905"/>
                  <a:pt x="1200" y="629"/>
                </a:cubicBezTo>
                <a:cubicBezTo>
                  <a:pt x="1200" y="529"/>
                  <a:pt x="1175" y="454"/>
                  <a:pt x="1150" y="379"/>
                </a:cubicBezTo>
                <a:cubicBezTo>
                  <a:pt x="1081" y="146"/>
                  <a:pt x="860" y="0"/>
                  <a:pt x="6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7"/>
          <p:cNvSpPr/>
          <p:nvPr/>
        </p:nvSpPr>
        <p:spPr>
          <a:xfrm>
            <a:off x="6237900" y="465945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7"/>
          <p:cNvSpPr/>
          <p:nvPr/>
        </p:nvSpPr>
        <p:spPr>
          <a:xfrm>
            <a:off x="4712675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7"/>
          <p:cNvSpPr/>
          <p:nvPr/>
        </p:nvSpPr>
        <p:spPr>
          <a:xfrm>
            <a:off x="5690375" y="35172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7"/>
          <p:cNvSpPr/>
          <p:nvPr/>
        </p:nvSpPr>
        <p:spPr>
          <a:xfrm flipH="1">
            <a:off x="487475" y="89888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7"/>
          <p:cNvSpPr/>
          <p:nvPr/>
        </p:nvSpPr>
        <p:spPr>
          <a:xfrm>
            <a:off x="5690375" y="48992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7"/>
          <p:cNvSpPr/>
          <p:nvPr/>
        </p:nvSpPr>
        <p:spPr>
          <a:xfrm>
            <a:off x="8760350" y="3604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7"/>
          <p:cNvSpPr/>
          <p:nvPr/>
        </p:nvSpPr>
        <p:spPr>
          <a:xfrm>
            <a:off x="8892200" y="253696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7"/>
          <p:cNvSpPr/>
          <p:nvPr/>
        </p:nvSpPr>
        <p:spPr>
          <a:xfrm>
            <a:off x="1367100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_1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19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" y="-1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Reenie Beanie"/>
              <a:buNone/>
              <a:defRPr sz="4500"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19"/>
          <p:cNvSpPr txBox="1">
            <a:spLocks noGrp="1"/>
          </p:cNvSpPr>
          <p:nvPr>
            <p:ph type="title" idx="2"/>
          </p:nvPr>
        </p:nvSpPr>
        <p:spPr>
          <a:xfrm>
            <a:off x="1879514" y="2519927"/>
            <a:ext cx="14304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39" name="Google Shape;339;p19"/>
          <p:cNvSpPr txBox="1">
            <a:spLocks noGrp="1"/>
          </p:cNvSpPr>
          <p:nvPr>
            <p:ph type="title" idx="3"/>
          </p:nvPr>
        </p:nvSpPr>
        <p:spPr>
          <a:xfrm flipH="1">
            <a:off x="5702385" y="2519922"/>
            <a:ext cx="14304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40" name="Google Shape;340;p19"/>
          <p:cNvSpPr txBox="1">
            <a:spLocks noGrp="1"/>
          </p:cNvSpPr>
          <p:nvPr>
            <p:ph type="subTitle" idx="1"/>
          </p:nvPr>
        </p:nvSpPr>
        <p:spPr>
          <a:xfrm>
            <a:off x="1879513" y="2832109"/>
            <a:ext cx="14304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9"/>
          <p:cNvSpPr txBox="1">
            <a:spLocks noGrp="1"/>
          </p:cNvSpPr>
          <p:nvPr>
            <p:ph type="subTitle" idx="4"/>
          </p:nvPr>
        </p:nvSpPr>
        <p:spPr>
          <a:xfrm flipH="1">
            <a:off x="5702387" y="2832105"/>
            <a:ext cx="14304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9"/>
          <p:cNvSpPr txBox="1">
            <a:spLocks noGrp="1"/>
          </p:cNvSpPr>
          <p:nvPr>
            <p:ph type="title" idx="5"/>
          </p:nvPr>
        </p:nvSpPr>
        <p:spPr>
          <a:xfrm>
            <a:off x="1879513" y="1446375"/>
            <a:ext cx="14304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43" name="Google Shape;343;p19"/>
          <p:cNvSpPr txBox="1">
            <a:spLocks noGrp="1"/>
          </p:cNvSpPr>
          <p:nvPr>
            <p:ph type="title" idx="6"/>
          </p:nvPr>
        </p:nvSpPr>
        <p:spPr>
          <a:xfrm flipH="1">
            <a:off x="5702385" y="1444750"/>
            <a:ext cx="14304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44" name="Google Shape;344;p19"/>
          <p:cNvSpPr txBox="1">
            <a:spLocks noGrp="1"/>
          </p:cNvSpPr>
          <p:nvPr>
            <p:ph type="subTitle" idx="7"/>
          </p:nvPr>
        </p:nvSpPr>
        <p:spPr>
          <a:xfrm>
            <a:off x="1879513" y="1755975"/>
            <a:ext cx="14304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19"/>
          <p:cNvSpPr txBox="1">
            <a:spLocks noGrp="1"/>
          </p:cNvSpPr>
          <p:nvPr>
            <p:ph type="subTitle" idx="8"/>
          </p:nvPr>
        </p:nvSpPr>
        <p:spPr>
          <a:xfrm flipH="1">
            <a:off x="5702388" y="1755973"/>
            <a:ext cx="14304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19"/>
          <p:cNvSpPr txBox="1">
            <a:spLocks noGrp="1"/>
          </p:cNvSpPr>
          <p:nvPr>
            <p:ph type="title" idx="9"/>
          </p:nvPr>
        </p:nvSpPr>
        <p:spPr>
          <a:xfrm>
            <a:off x="1879514" y="3586351"/>
            <a:ext cx="14304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47" name="Google Shape;347;p19"/>
          <p:cNvSpPr txBox="1">
            <a:spLocks noGrp="1"/>
          </p:cNvSpPr>
          <p:nvPr>
            <p:ph type="title" idx="13"/>
          </p:nvPr>
        </p:nvSpPr>
        <p:spPr>
          <a:xfrm flipH="1">
            <a:off x="5702385" y="3586349"/>
            <a:ext cx="14304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5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48" name="Google Shape;348;p19"/>
          <p:cNvSpPr txBox="1">
            <a:spLocks noGrp="1"/>
          </p:cNvSpPr>
          <p:nvPr>
            <p:ph type="subTitle" idx="14"/>
          </p:nvPr>
        </p:nvSpPr>
        <p:spPr>
          <a:xfrm>
            <a:off x="1879513" y="3898533"/>
            <a:ext cx="14304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9" name="Google Shape;349;p19"/>
          <p:cNvSpPr txBox="1">
            <a:spLocks noGrp="1"/>
          </p:cNvSpPr>
          <p:nvPr>
            <p:ph type="subTitle" idx="15"/>
          </p:nvPr>
        </p:nvSpPr>
        <p:spPr>
          <a:xfrm flipH="1">
            <a:off x="5702387" y="3898532"/>
            <a:ext cx="14304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19"/>
          <p:cNvSpPr/>
          <p:nvPr/>
        </p:nvSpPr>
        <p:spPr>
          <a:xfrm>
            <a:off x="360700" y="1842750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9"/>
          <p:cNvSpPr/>
          <p:nvPr/>
        </p:nvSpPr>
        <p:spPr>
          <a:xfrm>
            <a:off x="414213" y="3083640"/>
            <a:ext cx="58299" cy="5129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9"/>
          <p:cNvSpPr/>
          <p:nvPr/>
        </p:nvSpPr>
        <p:spPr>
          <a:xfrm rot="10800000" flipH="1">
            <a:off x="8248325" y="287999"/>
            <a:ext cx="85200" cy="80351"/>
          </a:xfrm>
          <a:custGeom>
            <a:avLst/>
            <a:gdLst/>
            <a:ahLst/>
            <a:cxnLst/>
            <a:rect l="l" t="t" r="r" b="b"/>
            <a:pathLst>
              <a:path w="2332" h="2199" extrusionOk="0">
                <a:moveTo>
                  <a:pt x="1032" y="0"/>
                </a:moveTo>
                <a:cubicBezTo>
                  <a:pt x="683" y="0"/>
                  <a:pt x="484" y="104"/>
                  <a:pt x="326" y="330"/>
                </a:cubicBezTo>
                <a:cubicBezTo>
                  <a:pt x="50" y="681"/>
                  <a:pt x="0" y="1358"/>
                  <a:pt x="226" y="1733"/>
                </a:cubicBezTo>
                <a:cubicBezTo>
                  <a:pt x="251" y="1784"/>
                  <a:pt x="301" y="1834"/>
                  <a:pt x="351" y="1884"/>
                </a:cubicBezTo>
                <a:cubicBezTo>
                  <a:pt x="451" y="1934"/>
                  <a:pt x="527" y="2009"/>
                  <a:pt x="627" y="2084"/>
                </a:cubicBezTo>
                <a:cubicBezTo>
                  <a:pt x="702" y="2109"/>
                  <a:pt x="777" y="2160"/>
                  <a:pt x="852" y="2185"/>
                </a:cubicBezTo>
                <a:cubicBezTo>
                  <a:pt x="919" y="2194"/>
                  <a:pt x="985" y="2199"/>
                  <a:pt x="1051" y="2199"/>
                </a:cubicBezTo>
                <a:cubicBezTo>
                  <a:pt x="1508" y="2199"/>
                  <a:pt x="1943" y="1974"/>
                  <a:pt x="2206" y="1558"/>
                </a:cubicBezTo>
                <a:cubicBezTo>
                  <a:pt x="2306" y="1433"/>
                  <a:pt x="2331" y="1282"/>
                  <a:pt x="2331" y="1107"/>
                </a:cubicBezTo>
                <a:cubicBezTo>
                  <a:pt x="2306" y="982"/>
                  <a:pt x="2306" y="831"/>
                  <a:pt x="2306" y="681"/>
                </a:cubicBezTo>
                <a:cubicBezTo>
                  <a:pt x="2281" y="505"/>
                  <a:pt x="2231" y="380"/>
                  <a:pt x="2080" y="280"/>
                </a:cubicBezTo>
                <a:cubicBezTo>
                  <a:pt x="1980" y="205"/>
                  <a:pt x="1855" y="155"/>
                  <a:pt x="1730" y="104"/>
                </a:cubicBezTo>
                <a:cubicBezTo>
                  <a:pt x="1504" y="54"/>
                  <a:pt x="1278" y="29"/>
                  <a:pt x="1153" y="4"/>
                </a:cubicBezTo>
                <a:cubicBezTo>
                  <a:pt x="1111" y="2"/>
                  <a:pt x="1071" y="0"/>
                  <a:pt x="10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9"/>
          <p:cNvSpPr/>
          <p:nvPr/>
        </p:nvSpPr>
        <p:spPr>
          <a:xfrm>
            <a:off x="8150325" y="482165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9"/>
          <p:cNvSpPr/>
          <p:nvPr/>
        </p:nvSpPr>
        <p:spPr>
          <a:xfrm>
            <a:off x="6237900" y="465945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9"/>
          <p:cNvSpPr/>
          <p:nvPr/>
        </p:nvSpPr>
        <p:spPr>
          <a:xfrm>
            <a:off x="4712675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9"/>
          <p:cNvSpPr/>
          <p:nvPr/>
        </p:nvSpPr>
        <p:spPr>
          <a:xfrm>
            <a:off x="5690375" y="35172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9"/>
          <p:cNvSpPr/>
          <p:nvPr/>
        </p:nvSpPr>
        <p:spPr>
          <a:xfrm flipH="1">
            <a:off x="487475" y="4589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9"/>
          <p:cNvSpPr/>
          <p:nvPr/>
        </p:nvSpPr>
        <p:spPr>
          <a:xfrm>
            <a:off x="1367100" y="48216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9"/>
          <p:cNvSpPr/>
          <p:nvPr/>
        </p:nvSpPr>
        <p:spPr>
          <a:xfrm>
            <a:off x="5690375" y="48992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9"/>
          <p:cNvSpPr/>
          <p:nvPr/>
        </p:nvSpPr>
        <p:spPr>
          <a:xfrm>
            <a:off x="8760350" y="3604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9"/>
          <p:cNvSpPr/>
          <p:nvPr/>
        </p:nvSpPr>
        <p:spPr>
          <a:xfrm>
            <a:off x="8892200" y="253696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9"/>
          <p:cNvSpPr/>
          <p:nvPr/>
        </p:nvSpPr>
        <p:spPr>
          <a:xfrm>
            <a:off x="1651125" y="389800"/>
            <a:ext cx="87650" cy="77900"/>
          </a:xfrm>
          <a:custGeom>
            <a:avLst/>
            <a:gdLst/>
            <a:ahLst/>
            <a:cxnLst/>
            <a:rect l="l" t="t" r="r" b="b"/>
            <a:pathLst>
              <a:path w="3506" h="3116" extrusionOk="0">
                <a:moveTo>
                  <a:pt x="1834" y="0"/>
                </a:moveTo>
                <a:cubicBezTo>
                  <a:pt x="1721" y="0"/>
                  <a:pt x="1609" y="17"/>
                  <a:pt x="1504" y="52"/>
                </a:cubicBezTo>
                <a:cubicBezTo>
                  <a:pt x="1328" y="127"/>
                  <a:pt x="1128" y="152"/>
                  <a:pt x="978" y="227"/>
                </a:cubicBezTo>
                <a:cubicBezTo>
                  <a:pt x="852" y="277"/>
                  <a:pt x="727" y="353"/>
                  <a:pt x="627" y="453"/>
                </a:cubicBezTo>
                <a:cubicBezTo>
                  <a:pt x="0" y="1180"/>
                  <a:pt x="125" y="2007"/>
                  <a:pt x="602" y="2633"/>
                </a:cubicBezTo>
                <a:cubicBezTo>
                  <a:pt x="652" y="2683"/>
                  <a:pt x="727" y="2734"/>
                  <a:pt x="802" y="2784"/>
                </a:cubicBezTo>
                <a:cubicBezTo>
                  <a:pt x="1097" y="3005"/>
                  <a:pt x="1449" y="3115"/>
                  <a:pt x="1805" y="3115"/>
                </a:cubicBezTo>
                <a:cubicBezTo>
                  <a:pt x="2296" y="3115"/>
                  <a:pt x="2795" y="2905"/>
                  <a:pt x="3158" y="2483"/>
                </a:cubicBezTo>
                <a:cubicBezTo>
                  <a:pt x="3359" y="2257"/>
                  <a:pt x="3484" y="1982"/>
                  <a:pt x="3484" y="1556"/>
                </a:cubicBezTo>
                <a:cubicBezTo>
                  <a:pt x="3506" y="768"/>
                  <a:pt x="2612" y="0"/>
                  <a:pt x="18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9"/>
          <p:cNvSpPr/>
          <p:nvPr/>
        </p:nvSpPr>
        <p:spPr>
          <a:xfrm>
            <a:off x="2646867" y="376706"/>
            <a:ext cx="30025" cy="27700"/>
          </a:xfrm>
          <a:custGeom>
            <a:avLst/>
            <a:gdLst/>
            <a:ahLst/>
            <a:cxnLst/>
            <a:rect l="l" t="t" r="r" b="b"/>
            <a:pathLst>
              <a:path w="1201" h="1108" extrusionOk="0">
                <a:moveTo>
                  <a:pt x="608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53"/>
                  <a:pt x="73" y="454"/>
                </a:cubicBezTo>
                <a:cubicBezTo>
                  <a:pt x="73" y="454"/>
                  <a:pt x="73" y="479"/>
                  <a:pt x="73" y="479"/>
                </a:cubicBezTo>
                <a:cubicBezTo>
                  <a:pt x="1" y="839"/>
                  <a:pt x="135" y="1107"/>
                  <a:pt x="543" y="1107"/>
                </a:cubicBezTo>
                <a:cubicBezTo>
                  <a:pt x="561" y="1107"/>
                  <a:pt x="580" y="1107"/>
                  <a:pt x="599" y="1106"/>
                </a:cubicBezTo>
                <a:lnTo>
                  <a:pt x="774" y="1106"/>
                </a:lnTo>
                <a:cubicBezTo>
                  <a:pt x="1050" y="1080"/>
                  <a:pt x="1200" y="905"/>
                  <a:pt x="1200" y="629"/>
                </a:cubicBezTo>
                <a:cubicBezTo>
                  <a:pt x="1200" y="529"/>
                  <a:pt x="1175" y="454"/>
                  <a:pt x="1150" y="379"/>
                </a:cubicBezTo>
                <a:cubicBezTo>
                  <a:pt x="1081" y="146"/>
                  <a:pt x="860" y="0"/>
                  <a:pt x="6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_1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23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3975" y="4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8" name="Google Shape;428;p23"/>
          <p:cNvGrpSpPr/>
          <p:nvPr/>
        </p:nvGrpSpPr>
        <p:grpSpPr>
          <a:xfrm flipH="1">
            <a:off x="747916" y="3477609"/>
            <a:ext cx="957033" cy="869358"/>
            <a:chOff x="1536475" y="3972850"/>
            <a:chExt cx="1174850" cy="1067221"/>
          </a:xfrm>
        </p:grpSpPr>
        <p:grpSp>
          <p:nvGrpSpPr>
            <p:cNvPr id="429" name="Google Shape;429;p23"/>
            <p:cNvGrpSpPr/>
            <p:nvPr/>
          </p:nvGrpSpPr>
          <p:grpSpPr>
            <a:xfrm>
              <a:off x="1538350" y="3972850"/>
              <a:ext cx="1172975" cy="1066925"/>
              <a:chOff x="1538350" y="3972850"/>
              <a:chExt cx="1172975" cy="1066925"/>
            </a:xfrm>
          </p:grpSpPr>
          <p:sp>
            <p:nvSpPr>
              <p:cNvPr id="430" name="Google Shape;430;p23"/>
              <p:cNvSpPr/>
              <p:nvPr/>
            </p:nvSpPr>
            <p:spPr>
              <a:xfrm>
                <a:off x="1538350" y="3972850"/>
                <a:ext cx="1172975" cy="1066925"/>
              </a:xfrm>
              <a:custGeom>
                <a:avLst/>
                <a:gdLst/>
                <a:ahLst/>
                <a:cxnLst/>
                <a:rect l="l" t="t" r="r" b="b"/>
                <a:pathLst>
                  <a:path w="46919" h="42677" extrusionOk="0">
                    <a:moveTo>
                      <a:pt x="23452" y="1"/>
                    </a:moveTo>
                    <a:cubicBezTo>
                      <a:pt x="18028" y="1"/>
                      <a:pt x="12604" y="2056"/>
                      <a:pt x="8447" y="6176"/>
                    </a:cubicBezTo>
                    <a:cubicBezTo>
                      <a:pt x="76" y="14472"/>
                      <a:pt x="1" y="27980"/>
                      <a:pt x="8297" y="36351"/>
                    </a:cubicBezTo>
                    <a:cubicBezTo>
                      <a:pt x="12473" y="40565"/>
                      <a:pt x="17970" y="42677"/>
                      <a:pt x="23467" y="42677"/>
                    </a:cubicBezTo>
                    <a:cubicBezTo>
                      <a:pt x="28891" y="42677"/>
                      <a:pt x="34315" y="40622"/>
                      <a:pt x="38472" y="36502"/>
                    </a:cubicBezTo>
                    <a:cubicBezTo>
                      <a:pt x="46843" y="28206"/>
                      <a:pt x="46918" y="14697"/>
                      <a:pt x="38623" y="6326"/>
                    </a:cubicBezTo>
                    <a:cubicBezTo>
                      <a:pt x="34447" y="2112"/>
                      <a:pt x="28950" y="1"/>
                      <a:pt x="234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3"/>
              <p:cNvSpPr/>
              <p:nvPr/>
            </p:nvSpPr>
            <p:spPr>
              <a:xfrm>
                <a:off x="1715050" y="4535200"/>
                <a:ext cx="598400" cy="459150"/>
              </a:xfrm>
              <a:custGeom>
                <a:avLst/>
                <a:gdLst/>
                <a:ahLst/>
                <a:cxnLst/>
                <a:rect l="l" t="t" r="r" b="b"/>
                <a:pathLst>
                  <a:path w="23936" h="18366" extrusionOk="0">
                    <a:moveTo>
                      <a:pt x="14346" y="1"/>
                    </a:moveTo>
                    <a:cubicBezTo>
                      <a:pt x="13984" y="1"/>
                      <a:pt x="13619" y="139"/>
                      <a:pt x="13334" y="424"/>
                    </a:cubicBezTo>
                    <a:cubicBezTo>
                      <a:pt x="12858" y="875"/>
                      <a:pt x="12783" y="1627"/>
                      <a:pt x="13133" y="2178"/>
                    </a:cubicBezTo>
                    <a:cubicBezTo>
                      <a:pt x="13102" y="2177"/>
                      <a:pt x="13071" y="2177"/>
                      <a:pt x="13039" y="2177"/>
                    </a:cubicBezTo>
                    <a:cubicBezTo>
                      <a:pt x="11819" y="2177"/>
                      <a:pt x="10628" y="2652"/>
                      <a:pt x="9700" y="3557"/>
                    </a:cubicBezTo>
                    <a:cubicBezTo>
                      <a:pt x="9675" y="3607"/>
                      <a:pt x="9625" y="3632"/>
                      <a:pt x="9575" y="3682"/>
                    </a:cubicBezTo>
                    <a:cubicBezTo>
                      <a:pt x="9374" y="3306"/>
                      <a:pt x="9123" y="2980"/>
                      <a:pt x="8798" y="2654"/>
                    </a:cubicBezTo>
                    <a:cubicBezTo>
                      <a:pt x="7852" y="1696"/>
                      <a:pt x="6601" y="1213"/>
                      <a:pt x="5349" y="1213"/>
                    </a:cubicBezTo>
                    <a:cubicBezTo>
                      <a:pt x="4113" y="1213"/>
                      <a:pt x="2877" y="1683"/>
                      <a:pt x="1930" y="2629"/>
                    </a:cubicBezTo>
                    <a:cubicBezTo>
                      <a:pt x="26" y="4509"/>
                      <a:pt x="1" y="7592"/>
                      <a:pt x="1905" y="9496"/>
                    </a:cubicBezTo>
                    <a:cubicBezTo>
                      <a:pt x="2181" y="9797"/>
                      <a:pt x="2507" y="10023"/>
                      <a:pt x="2833" y="10223"/>
                    </a:cubicBezTo>
                    <a:cubicBezTo>
                      <a:pt x="2382" y="10750"/>
                      <a:pt x="2407" y="11552"/>
                      <a:pt x="2883" y="12053"/>
                    </a:cubicBezTo>
                    <a:cubicBezTo>
                      <a:pt x="3146" y="12316"/>
                      <a:pt x="3491" y="12448"/>
                      <a:pt x="3835" y="12448"/>
                    </a:cubicBezTo>
                    <a:cubicBezTo>
                      <a:pt x="4180" y="12448"/>
                      <a:pt x="4524" y="12316"/>
                      <a:pt x="4788" y="12053"/>
                    </a:cubicBezTo>
                    <a:cubicBezTo>
                      <a:pt x="5113" y="11752"/>
                      <a:pt x="5239" y="11326"/>
                      <a:pt x="5189" y="10925"/>
                    </a:cubicBezTo>
                    <a:lnTo>
                      <a:pt x="5189" y="10925"/>
                    </a:lnTo>
                    <a:cubicBezTo>
                      <a:pt x="5280" y="10931"/>
                      <a:pt x="5372" y="10934"/>
                      <a:pt x="5464" y="10934"/>
                    </a:cubicBezTo>
                    <a:cubicBezTo>
                      <a:pt x="6104" y="10934"/>
                      <a:pt x="6756" y="10784"/>
                      <a:pt x="7369" y="10499"/>
                    </a:cubicBezTo>
                    <a:cubicBezTo>
                      <a:pt x="7494" y="11000"/>
                      <a:pt x="7770" y="11476"/>
                      <a:pt x="8146" y="11852"/>
                    </a:cubicBezTo>
                    <a:cubicBezTo>
                      <a:pt x="8751" y="12470"/>
                      <a:pt x="9551" y="12777"/>
                      <a:pt x="10354" y="12777"/>
                    </a:cubicBezTo>
                    <a:cubicBezTo>
                      <a:pt x="11149" y="12777"/>
                      <a:pt x="11946" y="12476"/>
                      <a:pt x="12557" y="11877"/>
                    </a:cubicBezTo>
                    <a:cubicBezTo>
                      <a:pt x="12582" y="11827"/>
                      <a:pt x="12632" y="11802"/>
                      <a:pt x="12657" y="11752"/>
                    </a:cubicBezTo>
                    <a:cubicBezTo>
                      <a:pt x="12799" y="11765"/>
                      <a:pt x="12941" y="11772"/>
                      <a:pt x="13083" y="11772"/>
                    </a:cubicBezTo>
                    <a:cubicBezTo>
                      <a:pt x="14300" y="11772"/>
                      <a:pt x="15524" y="11294"/>
                      <a:pt x="16467" y="10374"/>
                    </a:cubicBezTo>
                    <a:cubicBezTo>
                      <a:pt x="16667" y="10173"/>
                      <a:pt x="16843" y="9973"/>
                      <a:pt x="16993" y="9747"/>
                    </a:cubicBezTo>
                    <a:lnTo>
                      <a:pt x="16993" y="9747"/>
                    </a:lnTo>
                    <a:cubicBezTo>
                      <a:pt x="16893" y="10699"/>
                      <a:pt x="17219" y="11702"/>
                      <a:pt x="17946" y="12429"/>
                    </a:cubicBezTo>
                    <a:cubicBezTo>
                      <a:pt x="18171" y="12679"/>
                      <a:pt x="18447" y="12880"/>
                      <a:pt x="18748" y="13030"/>
                    </a:cubicBezTo>
                    <a:cubicBezTo>
                      <a:pt x="18522" y="13131"/>
                      <a:pt x="18321" y="13281"/>
                      <a:pt x="18146" y="13481"/>
                    </a:cubicBezTo>
                    <a:cubicBezTo>
                      <a:pt x="17018" y="14584"/>
                      <a:pt x="17018" y="16389"/>
                      <a:pt x="18146" y="17517"/>
                    </a:cubicBezTo>
                    <a:cubicBezTo>
                      <a:pt x="18701" y="18084"/>
                      <a:pt x="19432" y="18366"/>
                      <a:pt x="20166" y="18366"/>
                    </a:cubicBezTo>
                    <a:cubicBezTo>
                      <a:pt x="20892" y="18366"/>
                      <a:pt x="21620" y="18090"/>
                      <a:pt x="22181" y="17542"/>
                    </a:cubicBezTo>
                    <a:cubicBezTo>
                      <a:pt x="23309" y="16414"/>
                      <a:pt x="23309" y="14609"/>
                      <a:pt x="22206" y="13481"/>
                    </a:cubicBezTo>
                    <a:cubicBezTo>
                      <a:pt x="22056" y="13331"/>
                      <a:pt x="21880" y="13206"/>
                      <a:pt x="21705" y="13080"/>
                    </a:cubicBezTo>
                    <a:cubicBezTo>
                      <a:pt x="22031" y="12930"/>
                      <a:pt x="22357" y="12730"/>
                      <a:pt x="22607" y="12454"/>
                    </a:cubicBezTo>
                    <a:cubicBezTo>
                      <a:pt x="23910" y="11151"/>
                      <a:pt x="23936" y="9070"/>
                      <a:pt x="22632" y="7767"/>
                    </a:cubicBezTo>
                    <a:cubicBezTo>
                      <a:pt x="21990" y="7112"/>
                      <a:pt x="21139" y="6786"/>
                      <a:pt x="20289" y="6786"/>
                    </a:cubicBezTo>
                    <a:cubicBezTo>
                      <a:pt x="19447" y="6786"/>
                      <a:pt x="18607" y="7106"/>
                      <a:pt x="17971" y="7742"/>
                    </a:cubicBezTo>
                    <a:cubicBezTo>
                      <a:pt x="17895" y="7792"/>
                      <a:pt x="17845" y="7867"/>
                      <a:pt x="17795" y="7943"/>
                    </a:cubicBezTo>
                    <a:cubicBezTo>
                      <a:pt x="18096" y="6414"/>
                      <a:pt x="17670" y="4785"/>
                      <a:pt x="16492" y="3582"/>
                    </a:cubicBezTo>
                    <a:cubicBezTo>
                      <a:pt x="16091" y="3181"/>
                      <a:pt x="15615" y="2855"/>
                      <a:pt x="15138" y="2629"/>
                    </a:cubicBezTo>
                    <a:cubicBezTo>
                      <a:pt x="15214" y="2579"/>
                      <a:pt x="15289" y="2504"/>
                      <a:pt x="15364" y="2454"/>
                    </a:cubicBezTo>
                    <a:cubicBezTo>
                      <a:pt x="15915" y="1902"/>
                      <a:pt x="15915" y="975"/>
                      <a:pt x="15364" y="424"/>
                    </a:cubicBezTo>
                    <a:cubicBezTo>
                      <a:pt x="15085" y="145"/>
                      <a:pt x="14717" y="1"/>
                      <a:pt x="14346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3"/>
              <p:cNvSpPr/>
              <p:nvPr/>
            </p:nvSpPr>
            <p:spPr>
              <a:xfrm>
                <a:off x="1716925" y="4187850"/>
                <a:ext cx="317075" cy="367825"/>
              </a:xfrm>
              <a:custGeom>
                <a:avLst/>
                <a:gdLst/>
                <a:ahLst/>
                <a:cxnLst/>
                <a:rect l="l" t="t" r="r" b="b"/>
                <a:pathLst>
                  <a:path w="12683" h="14713" extrusionOk="0">
                    <a:moveTo>
                      <a:pt x="6793" y="7375"/>
                    </a:moveTo>
                    <a:cubicBezTo>
                      <a:pt x="6818" y="7425"/>
                      <a:pt x="6843" y="7476"/>
                      <a:pt x="6868" y="7526"/>
                    </a:cubicBezTo>
                    <a:cubicBezTo>
                      <a:pt x="6843" y="7476"/>
                      <a:pt x="6793" y="7425"/>
                      <a:pt x="6743" y="7375"/>
                    </a:cubicBezTo>
                    <a:close/>
                    <a:moveTo>
                      <a:pt x="6827" y="0"/>
                    </a:moveTo>
                    <a:cubicBezTo>
                      <a:pt x="5893" y="0"/>
                      <a:pt x="4957" y="351"/>
                      <a:pt x="4236" y="1059"/>
                    </a:cubicBezTo>
                    <a:cubicBezTo>
                      <a:pt x="2858" y="2438"/>
                      <a:pt x="2783" y="4643"/>
                      <a:pt x="4036" y="6072"/>
                    </a:cubicBezTo>
                    <a:cubicBezTo>
                      <a:pt x="3109" y="6072"/>
                      <a:pt x="2156" y="6423"/>
                      <a:pt x="1429" y="7125"/>
                    </a:cubicBezTo>
                    <a:cubicBezTo>
                      <a:pt x="26" y="8528"/>
                      <a:pt x="1" y="10834"/>
                      <a:pt x="1404" y="12263"/>
                    </a:cubicBezTo>
                    <a:cubicBezTo>
                      <a:pt x="2127" y="12971"/>
                      <a:pt x="3064" y="13332"/>
                      <a:pt x="3998" y="13332"/>
                    </a:cubicBezTo>
                    <a:cubicBezTo>
                      <a:pt x="4782" y="13332"/>
                      <a:pt x="5565" y="13078"/>
                      <a:pt x="6216" y="12563"/>
                    </a:cubicBezTo>
                    <a:lnTo>
                      <a:pt x="6216" y="12563"/>
                    </a:lnTo>
                    <a:cubicBezTo>
                      <a:pt x="6191" y="13115"/>
                      <a:pt x="6392" y="13666"/>
                      <a:pt x="6818" y="14092"/>
                    </a:cubicBezTo>
                    <a:cubicBezTo>
                      <a:pt x="7231" y="14506"/>
                      <a:pt x="7770" y="14712"/>
                      <a:pt x="8309" y="14712"/>
                    </a:cubicBezTo>
                    <a:cubicBezTo>
                      <a:pt x="8848" y="14712"/>
                      <a:pt x="9387" y="14506"/>
                      <a:pt x="9800" y="14092"/>
                    </a:cubicBezTo>
                    <a:cubicBezTo>
                      <a:pt x="10627" y="13290"/>
                      <a:pt x="10627" y="11962"/>
                      <a:pt x="9800" y="11135"/>
                    </a:cubicBezTo>
                    <a:cubicBezTo>
                      <a:pt x="9388" y="10723"/>
                      <a:pt x="8846" y="10516"/>
                      <a:pt x="8302" y="10516"/>
                    </a:cubicBezTo>
                    <a:cubicBezTo>
                      <a:pt x="8019" y="10516"/>
                      <a:pt x="7735" y="10572"/>
                      <a:pt x="7469" y="10684"/>
                    </a:cubicBezTo>
                    <a:cubicBezTo>
                      <a:pt x="7745" y="9756"/>
                      <a:pt x="7620" y="8729"/>
                      <a:pt x="7119" y="7877"/>
                    </a:cubicBezTo>
                    <a:lnTo>
                      <a:pt x="7119" y="7877"/>
                    </a:lnTo>
                    <a:cubicBezTo>
                      <a:pt x="7194" y="7977"/>
                      <a:pt x="7269" y="8052"/>
                      <a:pt x="7344" y="8127"/>
                    </a:cubicBezTo>
                    <a:cubicBezTo>
                      <a:pt x="7924" y="8719"/>
                      <a:pt x="8687" y="9014"/>
                      <a:pt x="9449" y="9014"/>
                    </a:cubicBezTo>
                    <a:cubicBezTo>
                      <a:pt x="10203" y="9014"/>
                      <a:pt x="10956" y="8726"/>
                      <a:pt x="11530" y="8152"/>
                    </a:cubicBezTo>
                    <a:cubicBezTo>
                      <a:pt x="12683" y="6999"/>
                      <a:pt x="12683" y="5145"/>
                      <a:pt x="11555" y="3992"/>
                    </a:cubicBezTo>
                    <a:cubicBezTo>
                      <a:pt x="11229" y="3666"/>
                      <a:pt x="10878" y="3440"/>
                      <a:pt x="10477" y="3290"/>
                    </a:cubicBezTo>
                    <a:cubicBezTo>
                      <a:pt x="10402" y="2488"/>
                      <a:pt x="10051" y="1711"/>
                      <a:pt x="9449" y="1085"/>
                    </a:cubicBezTo>
                    <a:cubicBezTo>
                      <a:pt x="8729" y="364"/>
                      <a:pt x="7779" y="0"/>
                      <a:pt x="6827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3"/>
              <p:cNvSpPr/>
              <p:nvPr/>
            </p:nvSpPr>
            <p:spPr>
              <a:xfrm>
                <a:off x="2082225" y="4153150"/>
                <a:ext cx="91500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325" extrusionOk="0">
                    <a:moveTo>
                      <a:pt x="1817" y="1"/>
                    </a:moveTo>
                    <a:cubicBezTo>
                      <a:pt x="1396" y="1"/>
                      <a:pt x="975" y="157"/>
                      <a:pt x="652" y="468"/>
                    </a:cubicBezTo>
                    <a:cubicBezTo>
                      <a:pt x="0" y="1119"/>
                      <a:pt x="0" y="2172"/>
                      <a:pt x="627" y="2823"/>
                    </a:cubicBezTo>
                    <a:cubicBezTo>
                      <a:pt x="959" y="3156"/>
                      <a:pt x="1395" y="3325"/>
                      <a:pt x="1829" y="3325"/>
                    </a:cubicBezTo>
                    <a:cubicBezTo>
                      <a:pt x="2247" y="3325"/>
                      <a:pt x="2663" y="3168"/>
                      <a:pt x="2983" y="2848"/>
                    </a:cubicBezTo>
                    <a:cubicBezTo>
                      <a:pt x="3634" y="2197"/>
                      <a:pt x="3660" y="1144"/>
                      <a:pt x="3008" y="493"/>
                    </a:cubicBezTo>
                    <a:cubicBezTo>
                      <a:pt x="2679" y="164"/>
                      <a:pt x="2248" y="1"/>
                      <a:pt x="1817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3"/>
              <p:cNvSpPr/>
              <p:nvPr/>
            </p:nvSpPr>
            <p:spPr>
              <a:xfrm>
                <a:off x="1916175" y="4047650"/>
                <a:ext cx="196150" cy="140075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5603" extrusionOk="0">
                    <a:moveTo>
                      <a:pt x="3093" y="1"/>
                    </a:moveTo>
                    <a:cubicBezTo>
                      <a:pt x="2375" y="1"/>
                      <a:pt x="1655" y="276"/>
                      <a:pt x="1103" y="828"/>
                    </a:cubicBezTo>
                    <a:cubicBezTo>
                      <a:pt x="1" y="1906"/>
                      <a:pt x="1" y="3685"/>
                      <a:pt x="1078" y="4763"/>
                    </a:cubicBezTo>
                    <a:cubicBezTo>
                      <a:pt x="1636" y="5320"/>
                      <a:pt x="2360" y="5602"/>
                      <a:pt x="3083" y="5602"/>
                    </a:cubicBezTo>
                    <a:cubicBezTo>
                      <a:pt x="3789" y="5602"/>
                      <a:pt x="4493" y="5333"/>
                      <a:pt x="5038" y="4788"/>
                    </a:cubicBezTo>
                    <a:cubicBezTo>
                      <a:pt x="5665" y="4161"/>
                      <a:pt x="5941" y="3309"/>
                      <a:pt x="5865" y="2482"/>
                    </a:cubicBezTo>
                    <a:lnTo>
                      <a:pt x="5865" y="2482"/>
                    </a:lnTo>
                    <a:cubicBezTo>
                      <a:pt x="6049" y="2578"/>
                      <a:pt x="6250" y="2627"/>
                      <a:pt x="6452" y="2627"/>
                    </a:cubicBezTo>
                    <a:cubicBezTo>
                      <a:pt x="6775" y="2627"/>
                      <a:pt x="7097" y="2503"/>
                      <a:pt x="7344" y="2256"/>
                    </a:cubicBezTo>
                    <a:cubicBezTo>
                      <a:pt x="7845" y="1755"/>
                      <a:pt x="7845" y="953"/>
                      <a:pt x="7344" y="427"/>
                    </a:cubicBezTo>
                    <a:cubicBezTo>
                      <a:pt x="7093" y="176"/>
                      <a:pt x="6768" y="51"/>
                      <a:pt x="6442" y="51"/>
                    </a:cubicBezTo>
                    <a:cubicBezTo>
                      <a:pt x="6116" y="51"/>
                      <a:pt x="5790" y="176"/>
                      <a:pt x="5540" y="427"/>
                    </a:cubicBezTo>
                    <a:cubicBezTo>
                      <a:pt x="5364" y="577"/>
                      <a:pt x="5264" y="778"/>
                      <a:pt x="5189" y="978"/>
                    </a:cubicBezTo>
                    <a:cubicBezTo>
                      <a:pt x="5164" y="928"/>
                      <a:pt x="5114" y="878"/>
                      <a:pt x="5063" y="828"/>
                    </a:cubicBezTo>
                    <a:cubicBezTo>
                      <a:pt x="4525" y="276"/>
                      <a:pt x="3810" y="1"/>
                      <a:pt x="3093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3"/>
              <p:cNvSpPr/>
              <p:nvPr/>
            </p:nvSpPr>
            <p:spPr>
              <a:xfrm>
                <a:off x="1786475" y="4105300"/>
                <a:ext cx="83375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3049" extrusionOk="0">
                    <a:moveTo>
                      <a:pt x="1680" y="1"/>
                    </a:moveTo>
                    <a:cubicBezTo>
                      <a:pt x="1291" y="1"/>
                      <a:pt x="903" y="151"/>
                      <a:pt x="602" y="452"/>
                    </a:cubicBezTo>
                    <a:cubicBezTo>
                      <a:pt x="1" y="1028"/>
                      <a:pt x="1" y="2006"/>
                      <a:pt x="602" y="2607"/>
                    </a:cubicBezTo>
                    <a:cubicBezTo>
                      <a:pt x="894" y="2898"/>
                      <a:pt x="1287" y="3049"/>
                      <a:pt x="1680" y="3049"/>
                    </a:cubicBezTo>
                    <a:cubicBezTo>
                      <a:pt x="2064" y="3049"/>
                      <a:pt x="2447" y="2905"/>
                      <a:pt x="2733" y="2607"/>
                    </a:cubicBezTo>
                    <a:cubicBezTo>
                      <a:pt x="3334" y="2006"/>
                      <a:pt x="3334" y="1053"/>
                      <a:pt x="2758" y="452"/>
                    </a:cubicBezTo>
                    <a:cubicBezTo>
                      <a:pt x="2457" y="151"/>
                      <a:pt x="2068" y="1"/>
                      <a:pt x="168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3"/>
              <p:cNvSpPr/>
              <p:nvPr/>
            </p:nvSpPr>
            <p:spPr>
              <a:xfrm>
                <a:off x="1663675" y="4655500"/>
                <a:ext cx="570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075" extrusionOk="0">
                    <a:moveTo>
                      <a:pt x="1138" y="1"/>
                    </a:moveTo>
                    <a:cubicBezTo>
                      <a:pt x="876" y="1"/>
                      <a:pt x="611" y="101"/>
                      <a:pt x="401" y="298"/>
                    </a:cubicBezTo>
                    <a:cubicBezTo>
                      <a:pt x="0" y="699"/>
                      <a:pt x="0" y="1351"/>
                      <a:pt x="401" y="1752"/>
                    </a:cubicBezTo>
                    <a:cubicBezTo>
                      <a:pt x="605" y="1968"/>
                      <a:pt x="873" y="2075"/>
                      <a:pt x="1140" y="2075"/>
                    </a:cubicBezTo>
                    <a:cubicBezTo>
                      <a:pt x="1399" y="2075"/>
                      <a:pt x="1658" y="1975"/>
                      <a:pt x="1855" y="1777"/>
                    </a:cubicBezTo>
                    <a:cubicBezTo>
                      <a:pt x="2256" y="1376"/>
                      <a:pt x="2281" y="725"/>
                      <a:pt x="1880" y="324"/>
                    </a:cubicBezTo>
                    <a:cubicBezTo>
                      <a:pt x="1677" y="107"/>
                      <a:pt x="1408" y="1"/>
                      <a:pt x="113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3"/>
              <p:cNvSpPr/>
              <p:nvPr/>
            </p:nvSpPr>
            <p:spPr>
              <a:xfrm>
                <a:off x="2225700" y="4523775"/>
                <a:ext cx="153550" cy="1392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5571" extrusionOk="0">
                    <a:moveTo>
                      <a:pt x="3068" y="0"/>
                    </a:moveTo>
                    <a:cubicBezTo>
                      <a:pt x="2361" y="0"/>
                      <a:pt x="1652" y="270"/>
                      <a:pt x="1103" y="806"/>
                    </a:cubicBezTo>
                    <a:cubicBezTo>
                      <a:pt x="1" y="1883"/>
                      <a:pt x="1" y="3663"/>
                      <a:pt x="1078" y="4740"/>
                    </a:cubicBezTo>
                    <a:cubicBezTo>
                      <a:pt x="1620" y="5295"/>
                      <a:pt x="2340" y="5571"/>
                      <a:pt x="3061" y="5571"/>
                    </a:cubicBezTo>
                    <a:cubicBezTo>
                      <a:pt x="3775" y="5571"/>
                      <a:pt x="4490" y="5301"/>
                      <a:pt x="5038" y="4765"/>
                    </a:cubicBezTo>
                    <a:cubicBezTo>
                      <a:pt x="6116" y="3688"/>
                      <a:pt x="6141" y="1908"/>
                      <a:pt x="5038" y="831"/>
                    </a:cubicBezTo>
                    <a:cubicBezTo>
                      <a:pt x="4496" y="276"/>
                      <a:pt x="3783" y="0"/>
                      <a:pt x="3068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3"/>
              <p:cNvSpPr/>
              <p:nvPr/>
            </p:nvSpPr>
            <p:spPr>
              <a:xfrm>
                <a:off x="2332850" y="4696325"/>
                <a:ext cx="103400" cy="93925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3757" extrusionOk="0">
                    <a:moveTo>
                      <a:pt x="2081" y="0"/>
                    </a:moveTo>
                    <a:cubicBezTo>
                      <a:pt x="1598" y="0"/>
                      <a:pt x="1116" y="182"/>
                      <a:pt x="752" y="545"/>
                    </a:cubicBezTo>
                    <a:cubicBezTo>
                      <a:pt x="0" y="1272"/>
                      <a:pt x="0" y="2450"/>
                      <a:pt x="727" y="3202"/>
                    </a:cubicBezTo>
                    <a:cubicBezTo>
                      <a:pt x="1106" y="3568"/>
                      <a:pt x="1594" y="3756"/>
                      <a:pt x="2077" y="3756"/>
                    </a:cubicBezTo>
                    <a:cubicBezTo>
                      <a:pt x="2552" y="3756"/>
                      <a:pt x="3024" y="3575"/>
                      <a:pt x="3384" y="3202"/>
                    </a:cubicBezTo>
                    <a:cubicBezTo>
                      <a:pt x="4136" y="2475"/>
                      <a:pt x="4136" y="1297"/>
                      <a:pt x="3409" y="545"/>
                    </a:cubicBezTo>
                    <a:cubicBezTo>
                      <a:pt x="3046" y="182"/>
                      <a:pt x="2563" y="0"/>
                      <a:pt x="2081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3"/>
              <p:cNvSpPr/>
              <p:nvPr/>
            </p:nvSpPr>
            <p:spPr>
              <a:xfrm>
                <a:off x="2409925" y="4624425"/>
                <a:ext cx="48900" cy="44500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1780" extrusionOk="0">
                    <a:moveTo>
                      <a:pt x="987" y="0"/>
                    </a:moveTo>
                    <a:cubicBezTo>
                      <a:pt x="758" y="0"/>
                      <a:pt x="527" y="88"/>
                      <a:pt x="351" y="263"/>
                    </a:cubicBezTo>
                    <a:cubicBezTo>
                      <a:pt x="0" y="614"/>
                      <a:pt x="0" y="1165"/>
                      <a:pt x="351" y="1516"/>
                    </a:cubicBezTo>
                    <a:cubicBezTo>
                      <a:pt x="527" y="1692"/>
                      <a:pt x="752" y="1780"/>
                      <a:pt x="978" y="1780"/>
                    </a:cubicBezTo>
                    <a:cubicBezTo>
                      <a:pt x="1203" y="1780"/>
                      <a:pt x="1429" y="1692"/>
                      <a:pt x="1604" y="1516"/>
                    </a:cubicBezTo>
                    <a:cubicBezTo>
                      <a:pt x="1955" y="1165"/>
                      <a:pt x="1955" y="614"/>
                      <a:pt x="1604" y="263"/>
                    </a:cubicBezTo>
                    <a:cubicBezTo>
                      <a:pt x="1441" y="88"/>
                      <a:pt x="1216" y="0"/>
                      <a:pt x="987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3"/>
              <p:cNvSpPr/>
              <p:nvPr/>
            </p:nvSpPr>
            <p:spPr>
              <a:xfrm>
                <a:off x="2299650" y="4958300"/>
                <a:ext cx="34475" cy="3142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7" extrusionOk="0">
                    <a:moveTo>
                      <a:pt x="689" y="0"/>
                    </a:moveTo>
                    <a:cubicBezTo>
                      <a:pt x="530" y="0"/>
                      <a:pt x="373" y="57"/>
                      <a:pt x="251" y="166"/>
                    </a:cubicBezTo>
                    <a:cubicBezTo>
                      <a:pt x="0" y="417"/>
                      <a:pt x="0" y="818"/>
                      <a:pt x="251" y="1069"/>
                    </a:cubicBezTo>
                    <a:cubicBezTo>
                      <a:pt x="376" y="1194"/>
                      <a:pt x="539" y="1257"/>
                      <a:pt x="699" y="1257"/>
                    </a:cubicBezTo>
                    <a:cubicBezTo>
                      <a:pt x="859" y="1257"/>
                      <a:pt x="1015" y="1194"/>
                      <a:pt x="1128" y="1069"/>
                    </a:cubicBezTo>
                    <a:cubicBezTo>
                      <a:pt x="1379" y="818"/>
                      <a:pt x="1379" y="417"/>
                      <a:pt x="1153" y="192"/>
                    </a:cubicBezTo>
                    <a:cubicBezTo>
                      <a:pt x="1024" y="63"/>
                      <a:pt x="856" y="0"/>
                      <a:pt x="689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3"/>
              <p:cNvSpPr/>
              <p:nvPr/>
            </p:nvSpPr>
            <p:spPr>
              <a:xfrm>
                <a:off x="2028325" y="4870900"/>
                <a:ext cx="97150" cy="88450"/>
              </a:xfrm>
              <a:custGeom>
                <a:avLst/>
                <a:gdLst/>
                <a:ahLst/>
                <a:cxnLst/>
                <a:rect l="l" t="t" r="r" b="b"/>
                <a:pathLst>
                  <a:path w="3886" h="3538" extrusionOk="0">
                    <a:moveTo>
                      <a:pt x="1934" y="0"/>
                    </a:moveTo>
                    <a:cubicBezTo>
                      <a:pt x="1484" y="0"/>
                      <a:pt x="1038" y="169"/>
                      <a:pt x="703" y="505"/>
                    </a:cubicBezTo>
                    <a:cubicBezTo>
                      <a:pt x="1" y="1206"/>
                      <a:pt x="1" y="2309"/>
                      <a:pt x="678" y="3011"/>
                    </a:cubicBezTo>
                    <a:cubicBezTo>
                      <a:pt x="1029" y="3362"/>
                      <a:pt x="1480" y="3537"/>
                      <a:pt x="1931" y="3537"/>
                    </a:cubicBezTo>
                    <a:cubicBezTo>
                      <a:pt x="2382" y="3537"/>
                      <a:pt x="2833" y="3362"/>
                      <a:pt x="3184" y="3011"/>
                    </a:cubicBezTo>
                    <a:cubicBezTo>
                      <a:pt x="3886" y="2334"/>
                      <a:pt x="3886" y="1206"/>
                      <a:pt x="3209" y="530"/>
                    </a:cubicBezTo>
                    <a:cubicBezTo>
                      <a:pt x="2855" y="176"/>
                      <a:pt x="2392" y="0"/>
                      <a:pt x="1934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3"/>
              <p:cNvSpPr/>
              <p:nvPr/>
            </p:nvSpPr>
            <p:spPr>
              <a:xfrm>
                <a:off x="2530850" y="4679325"/>
                <a:ext cx="57050" cy="52175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087" extrusionOk="0">
                    <a:moveTo>
                      <a:pt x="1138" y="0"/>
                    </a:moveTo>
                    <a:cubicBezTo>
                      <a:pt x="876" y="0"/>
                      <a:pt x="611" y="100"/>
                      <a:pt x="401" y="298"/>
                    </a:cubicBezTo>
                    <a:cubicBezTo>
                      <a:pt x="0" y="724"/>
                      <a:pt x="0" y="1376"/>
                      <a:pt x="401" y="1777"/>
                    </a:cubicBezTo>
                    <a:cubicBezTo>
                      <a:pt x="605" y="1980"/>
                      <a:pt x="879" y="2087"/>
                      <a:pt x="1153" y="2087"/>
                    </a:cubicBezTo>
                    <a:cubicBezTo>
                      <a:pt x="1418" y="2087"/>
                      <a:pt x="1683" y="1986"/>
                      <a:pt x="1880" y="1777"/>
                    </a:cubicBezTo>
                    <a:cubicBezTo>
                      <a:pt x="2281" y="1376"/>
                      <a:pt x="2281" y="724"/>
                      <a:pt x="1880" y="323"/>
                    </a:cubicBezTo>
                    <a:cubicBezTo>
                      <a:pt x="1676" y="107"/>
                      <a:pt x="1408" y="0"/>
                      <a:pt x="1138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3"/>
              <p:cNvSpPr/>
              <p:nvPr/>
            </p:nvSpPr>
            <p:spPr>
              <a:xfrm>
                <a:off x="2318450" y="4009425"/>
                <a:ext cx="130350" cy="76875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307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1" y="653"/>
                      <a:pt x="551" y="1279"/>
                      <a:pt x="1078" y="1805"/>
                    </a:cubicBezTo>
                    <a:cubicBezTo>
                      <a:pt x="1924" y="2651"/>
                      <a:pt x="3023" y="3074"/>
                      <a:pt x="4123" y="3074"/>
                    </a:cubicBezTo>
                    <a:cubicBezTo>
                      <a:pt x="4489" y="3074"/>
                      <a:pt x="4856" y="3027"/>
                      <a:pt x="5213" y="2933"/>
                    </a:cubicBezTo>
                    <a:cubicBezTo>
                      <a:pt x="3609" y="1680"/>
                      <a:pt x="1855" y="703"/>
                      <a:pt x="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3"/>
              <p:cNvSpPr/>
              <p:nvPr/>
            </p:nvSpPr>
            <p:spPr>
              <a:xfrm>
                <a:off x="1801525" y="4892950"/>
                <a:ext cx="3521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5872" extrusionOk="0">
                    <a:moveTo>
                      <a:pt x="3850" y="0"/>
                    </a:moveTo>
                    <a:cubicBezTo>
                      <a:pt x="2468" y="0"/>
                      <a:pt x="1086" y="502"/>
                      <a:pt x="0" y="1502"/>
                    </a:cubicBezTo>
                    <a:cubicBezTo>
                      <a:pt x="3806" y="4408"/>
                      <a:pt x="8354" y="5871"/>
                      <a:pt x="12903" y="5871"/>
                    </a:cubicBezTo>
                    <a:cubicBezTo>
                      <a:pt x="13297" y="5871"/>
                      <a:pt x="13692" y="5860"/>
                      <a:pt x="14086" y="5838"/>
                    </a:cubicBezTo>
                    <a:cubicBezTo>
                      <a:pt x="13935" y="5487"/>
                      <a:pt x="13710" y="5161"/>
                      <a:pt x="13434" y="4886"/>
                    </a:cubicBezTo>
                    <a:cubicBezTo>
                      <a:pt x="12788" y="4240"/>
                      <a:pt x="11945" y="3912"/>
                      <a:pt x="11101" y="3912"/>
                    </a:cubicBezTo>
                    <a:cubicBezTo>
                      <a:pt x="10503" y="3912"/>
                      <a:pt x="9904" y="4077"/>
                      <a:pt x="9374" y="4410"/>
                    </a:cubicBezTo>
                    <a:cubicBezTo>
                      <a:pt x="9148" y="3407"/>
                      <a:pt x="8647" y="2480"/>
                      <a:pt x="7870" y="1678"/>
                    </a:cubicBezTo>
                    <a:cubicBezTo>
                      <a:pt x="6764" y="558"/>
                      <a:pt x="5307" y="0"/>
                      <a:pt x="385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3"/>
              <p:cNvSpPr/>
              <p:nvPr/>
            </p:nvSpPr>
            <p:spPr>
              <a:xfrm>
                <a:off x="2498275" y="4332975"/>
                <a:ext cx="47000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715" extrusionOk="0">
                    <a:moveTo>
                      <a:pt x="925" y="1"/>
                    </a:moveTo>
                    <a:cubicBezTo>
                      <a:pt x="712" y="1"/>
                      <a:pt x="498" y="82"/>
                      <a:pt x="326" y="242"/>
                    </a:cubicBezTo>
                    <a:cubicBezTo>
                      <a:pt x="0" y="593"/>
                      <a:pt x="0" y="1119"/>
                      <a:pt x="326" y="1470"/>
                    </a:cubicBezTo>
                    <a:cubicBezTo>
                      <a:pt x="489" y="1633"/>
                      <a:pt x="708" y="1714"/>
                      <a:pt x="927" y="1714"/>
                    </a:cubicBezTo>
                    <a:cubicBezTo>
                      <a:pt x="1147" y="1714"/>
                      <a:pt x="1366" y="1633"/>
                      <a:pt x="1529" y="1470"/>
                    </a:cubicBezTo>
                    <a:cubicBezTo>
                      <a:pt x="1880" y="1144"/>
                      <a:pt x="1880" y="593"/>
                      <a:pt x="1529" y="267"/>
                    </a:cubicBezTo>
                    <a:cubicBezTo>
                      <a:pt x="1363" y="88"/>
                      <a:pt x="1145" y="1"/>
                      <a:pt x="925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3"/>
              <p:cNvSpPr/>
              <p:nvPr/>
            </p:nvSpPr>
            <p:spPr>
              <a:xfrm>
                <a:off x="2475075" y="4234775"/>
                <a:ext cx="94025" cy="85625"/>
              </a:xfrm>
              <a:custGeom>
                <a:avLst/>
                <a:gdLst/>
                <a:ahLst/>
                <a:cxnLst/>
                <a:rect l="l" t="t" r="r" b="b"/>
                <a:pathLst>
                  <a:path w="3761" h="3425" extrusionOk="0">
                    <a:moveTo>
                      <a:pt x="1878" y="0"/>
                    </a:moveTo>
                    <a:cubicBezTo>
                      <a:pt x="1446" y="0"/>
                      <a:pt x="1013" y="163"/>
                      <a:pt x="677" y="486"/>
                    </a:cubicBezTo>
                    <a:cubicBezTo>
                      <a:pt x="1" y="1162"/>
                      <a:pt x="1" y="2240"/>
                      <a:pt x="652" y="2917"/>
                    </a:cubicBezTo>
                    <a:cubicBezTo>
                      <a:pt x="991" y="3255"/>
                      <a:pt x="1429" y="3424"/>
                      <a:pt x="1868" y="3424"/>
                    </a:cubicBezTo>
                    <a:cubicBezTo>
                      <a:pt x="2307" y="3424"/>
                      <a:pt x="2745" y="3255"/>
                      <a:pt x="3083" y="2917"/>
                    </a:cubicBezTo>
                    <a:cubicBezTo>
                      <a:pt x="3760" y="2265"/>
                      <a:pt x="3760" y="1188"/>
                      <a:pt x="3083" y="511"/>
                    </a:cubicBezTo>
                    <a:cubicBezTo>
                      <a:pt x="2755" y="169"/>
                      <a:pt x="2317" y="0"/>
                      <a:pt x="1878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3"/>
              <p:cNvSpPr/>
              <p:nvPr/>
            </p:nvSpPr>
            <p:spPr>
              <a:xfrm>
                <a:off x="1681850" y="4378800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99" y="0"/>
                    </a:moveTo>
                    <a:cubicBezTo>
                      <a:pt x="539" y="0"/>
                      <a:pt x="376" y="63"/>
                      <a:pt x="251" y="188"/>
                    </a:cubicBezTo>
                    <a:cubicBezTo>
                      <a:pt x="0" y="439"/>
                      <a:pt x="0" y="815"/>
                      <a:pt x="251" y="1066"/>
                    </a:cubicBezTo>
                    <a:cubicBezTo>
                      <a:pt x="376" y="1191"/>
                      <a:pt x="533" y="1254"/>
                      <a:pt x="689" y="1254"/>
                    </a:cubicBezTo>
                    <a:cubicBezTo>
                      <a:pt x="846" y="1254"/>
                      <a:pt x="1003" y="1191"/>
                      <a:pt x="1128" y="1066"/>
                    </a:cubicBezTo>
                    <a:cubicBezTo>
                      <a:pt x="1379" y="840"/>
                      <a:pt x="1379" y="439"/>
                      <a:pt x="1128" y="188"/>
                    </a:cubicBezTo>
                    <a:cubicBezTo>
                      <a:pt x="1015" y="63"/>
                      <a:pt x="859" y="0"/>
                      <a:pt x="699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8" name="Google Shape;448;p23"/>
            <p:cNvSpPr/>
            <p:nvPr/>
          </p:nvSpPr>
          <p:spPr>
            <a:xfrm>
              <a:off x="1536475" y="4121600"/>
              <a:ext cx="1154175" cy="918250"/>
            </a:xfrm>
            <a:custGeom>
              <a:avLst/>
              <a:gdLst/>
              <a:ahLst/>
              <a:cxnLst/>
              <a:rect l="l" t="t" r="r" b="b"/>
              <a:pathLst>
                <a:path w="46167" h="36730" extrusionOk="0">
                  <a:moveTo>
                    <a:pt x="8748" y="0"/>
                  </a:moveTo>
                  <a:lnTo>
                    <a:pt x="8748" y="0"/>
                  </a:lnTo>
                  <a:cubicBezTo>
                    <a:pt x="8547" y="176"/>
                    <a:pt x="8372" y="376"/>
                    <a:pt x="8171" y="577"/>
                  </a:cubicBezTo>
                  <a:cubicBezTo>
                    <a:pt x="1" y="9048"/>
                    <a:pt x="226" y="22557"/>
                    <a:pt x="8697" y="30752"/>
                  </a:cubicBezTo>
                  <a:cubicBezTo>
                    <a:pt x="12847" y="34742"/>
                    <a:pt x="18191" y="36730"/>
                    <a:pt x="23529" y="36730"/>
                  </a:cubicBezTo>
                  <a:cubicBezTo>
                    <a:pt x="29121" y="36730"/>
                    <a:pt x="34705" y="34548"/>
                    <a:pt x="38898" y="30201"/>
                  </a:cubicBezTo>
                  <a:cubicBezTo>
                    <a:pt x="44512" y="24386"/>
                    <a:pt x="46166" y="16191"/>
                    <a:pt x="43886" y="8973"/>
                  </a:cubicBezTo>
                  <a:lnTo>
                    <a:pt x="43886" y="8973"/>
                  </a:lnTo>
                  <a:lnTo>
                    <a:pt x="31931" y="21354"/>
                  </a:lnTo>
                  <a:cubicBezTo>
                    <a:pt x="29021" y="24366"/>
                    <a:pt x="25155" y="25877"/>
                    <a:pt x="21287" y="25877"/>
                  </a:cubicBezTo>
                  <a:cubicBezTo>
                    <a:pt x="17591" y="25877"/>
                    <a:pt x="13894" y="24497"/>
                    <a:pt x="11028" y="21730"/>
                  </a:cubicBezTo>
                  <a:lnTo>
                    <a:pt x="9600" y="20376"/>
                  </a:lnTo>
                  <a:cubicBezTo>
                    <a:pt x="3910" y="14862"/>
                    <a:pt x="3585" y="5890"/>
                    <a:pt x="8748" y="0"/>
                  </a:cubicBezTo>
                  <a:close/>
                </a:path>
              </a:pathLst>
            </a:custGeom>
            <a:solidFill>
              <a:srgbClr val="EE0069">
                <a:alpha val="47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591375" y="3972850"/>
              <a:ext cx="1066950" cy="1066950"/>
            </a:xfrm>
            <a:custGeom>
              <a:avLst/>
              <a:gdLst/>
              <a:ahLst/>
              <a:cxnLst/>
              <a:rect l="l" t="t" r="r" b="b"/>
              <a:pathLst>
                <a:path w="48322" h="48322" extrusionOk="0">
                  <a:moveTo>
                    <a:pt x="24161" y="0"/>
                  </a:moveTo>
                  <a:cubicBezTo>
                    <a:pt x="10802" y="0"/>
                    <a:pt x="0" y="10827"/>
                    <a:pt x="0" y="24161"/>
                  </a:cubicBezTo>
                  <a:cubicBezTo>
                    <a:pt x="0" y="37494"/>
                    <a:pt x="10802" y="48321"/>
                    <a:pt x="24161" y="48321"/>
                  </a:cubicBezTo>
                  <a:cubicBezTo>
                    <a:pt x="37494" y="48321"/>
                    <a:pt x="48321" y="37494"/>
                    <a:pt x="48321" y="24161"/>
                  </a:cubicBezTo>
                  <a:cubicBezTo>
                    <a:pt x="48321" y="10827"/>
                    <a:pt x="37494" y="0"/>
                    <a:pt x="24161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0" name="Google Shape;450;p23"/>
            <p:cNvGrpSpPr/>
            <p:nvPr/>
          </p:nvGrpSpPr>
          <p:grpSpPr>
            <a:xfrm>
              <a:off x="1591718" y="3972850"/>
              <a:ext cx="1067574" cy="1067220"/>
              <a:chOff x="1554025" y="3935361"/>
              <a:chExt cx="1142279" cy="1141901"/>
            </a:xfrm>
          </p:grpSpPr>
          <p:sp>
            <p:nvSpPr>
              <p:cNvPr id="451" name="Google Shape;451;p23"/>
              <p:cNvSpPr/>
              <p:nvPr/>
            </p:nvSpPr>
            <p:spPr>
              <a:xfrm>
                <a:off x="1554025" y="3935500"/>
                <a:ext cx="1141625" cy="1141625"/>
              </a:xfrm>
              <a:custGeom>
                <a:avLst/>
                <a:gdLst/>
                <a:ahLst/>
                <a:cxnLst/>
                <a:rect l="l" t="t" r="r" b="b"/>
                <a:pathLst>
                  <a:path w="45665" h="45665" extrusionOk="0">
                    <a:moveTo>
                      <a:pt x="22833" y="1"/>
                    </a:moveTo>
                    <a:cubicBezTo>
                      <a:pt x="10226" y="1"/>
                      <a:pt x="0" y="10226"/>
                      <a:pt x="0" y="22833"/>
                    </a:cubicBezTo>
                    <a:cubicBezTo>
                      <a:pt x="0" y="35439"/>
                      <a:pt x="10226" y="45665"/>
                      <a:pt x="22833" y="45665"/>
                    </a:cubicBezTo>
                    <a:cubicBezTo>
                      <a:pt x="35439" y="45665"/>
                      <a:pt x="45665" y="35439"/>
                      <a:pt x="45665" y="22833"/>
                    </a:cubicBezTo>
                    <a:cubicBezTo>
                      <a:pt x="45665" y="10226"/>
                      <a:pt x="35439" y="1"/>
                      <a:pt x="22833" y="1"/>
                    </a:cubicBezTo>
                    <a:close/>
                  </a:path>
                </a:pathLst>
              </a:custGeom>
              <a:solidFill>
                <a:srgbClr val="FDA7CD">
                  <a:alpha val="37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3"/>
              <p:cNvSpPr/>
              <p:nvPr/>
            </p:nvSpPr>
            <p:spPr>
              <a:xfrm>
                <a:off x="1955976" y="3935361"/>
                <a:ext cx="740328" cy="1141901"/>
              </a:xfrm>
              <a:custGeom>
                <a:avLst/>
                <a:gdLst/>
                <a:ahLst/>
                <a:cxnLst/>
                <a:rect l="l" t="t" r="r" b="b"/>
                <a:pathLst>
                  <a:path w="31330" h="51881" extrusionOk="0">
                    <a:moveTo>
                      <a:pt x="7745" y="1"/>
                    </a:moveTo>
                    <a:cubicBezTo>
                      <a:pt x="5013" y="1"/>
                      <a:pt x="2432" y="502"/>
                      <a:pt x="1" y="1429"/>
                    </a:cubicBezTo>
                    <a:cubicBezTo>
                      <a:pt x="11480" y="2457"/>
                      <a:pt x="20527" y="13033"/>
                      <a:pt x="20527" y="25941"/>
                    </a:cubicBezTo>
                    <a:cubicBezTo>
                      <a:pt x="20527" y="38848"/>
                      <a:pt x="11480" y="49425"/>
                      <a:pt x="1" y="50452"/>
                    </a:cubicBezTo>
                    <a:cubicBezTo>
                      <a:pt x="2432" y="51379"/>
                      <a:pt x="5013" y="51881"/>
                      <a:pt x="7745" y="51881"/>
                    </a:cubicBezTo>
                    <a:cubicBezTo>
                      <a:pt x="20778" y="51881"/>
                      <a:pt x="31329" y="40277"/>
                      <a:pt x="31329" y="25941"/>
                    </a:cubicBezTo>
                    <a:cubicBezTo>
                      <a:pt x="31329" y="11605"/>
                      <a:pt x="20778" y="1"/>
                      <a:pt x="7745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3" name="Google Shape;453;p23"/>
          <p:cNvSpPr/>
          <p:nvPr/>
        </p:nvSpPr>
        <p:spPr>
          <a:xfrm flipH="1">
            <a:off x="7865675" y="501188"/>
            <a:ext cx="799875" cy="661050"/>
          </a:xfrm>
          <a:custGeom>
            <a:avLst/>
            <a:gdLst/>
            <a:ahLst/>
            <a:cxnLst/>
            <a:rect l="l" t="t" r="r" b="b"/>
            <a:pathLst>
              <a:path w="31995" h="26442" extrusionOk="0">
                <a:moveTo>
                  <a:pt x="6977" y="358"/>
                </a:moveTo>
                <a:cubicBezTo>
                  <a:pt x="7246" y="358"/>
                  <a:pt x="7417" y="588"/>
                  <a:pt x="7358" y="940"/>
                </a:cubicBezTo>
                <a:cubicBezTo>
                  <a:pt x="7338" y="1043"/>
                  <a:pt x="7198" y="1248"/>
                  <a:pt x="6941" y="1248"/>
                </a:cubicBezTo>
                <a:cubicBezTo>
                  <a:pt x="6885" y="1248"/>
                  <a:pt x="6824" y="1238"/>
                  <a:pt x="6757" y="1216"/>
                </a:cubicBezTo>
                <a:cubicBezTo>
                  <a:pt x="6381" y="1066"/>
                  <a:pt x="6331" y="565"/>
                  <a:pt x="6732" y="414"/>
                </a:cubicBezTo>
                <a:cubicBezTo>
                  <a:pt x="6819" y="376"/>
                  <a:pt x="6902" y="358"/>
                  <a:pt x="6977" y="358"/>
                </a:cubicBezTo>
                <a:close/>
                <a:moveTo>
                  <a:pt x="15362" y="1263"/>
                </a:moveTo>
                <a:cubicBezTo>
                  <a:pt x="15637" y="1263"/>
                  <a:pt x="15814" y="1510"/>
                  <a:pt x="15754" y="1868"/>
                </a:cubicBezTo>
                <a:cubicBezTo>
                  <a:pt x="15734" y="1969"/>
                  <a:pt x="15582" y="2153"/>
                  <a:pt x="15339" y="2153"/>
                </a:cubicBezTo>
                <a:cubicBezTo>
                  <a:pt x="15282" y="2153"/>
                  <a:pt x="15220" y="2142"/>
                  <a:pt x="15153" y="2118"/>
                </a:cubicBezTo>
                <a:cubicBezTo>
                  <a:pt x="14777" y="1993"/>
                  <a:pt x="14727" y="1492"/>
                  <a:pt x="15128" y="1316"/>
                </a:cubicBezTo>
                <a:cubicBezTo>
                  <a:pt x="15211" y="1280"/>
                  <a:pt x="15290" y="1263"/>
                  <a:pt x="15362" y="1263"/>
                </a:cubicBezTo>
                <a:close/>
                <a:moveTo>
                  <a:pt x="23604" y="1734"/>
                </a:moveTo>
                <a:cubicBezTo>
                  <a:pt x="23674" y="1734"/>
                  <a:pt x="23749" y="1752"/>
                  <a:pt x="23824" y="1793"/>
                </a:cubicBezTo>
                <a:cubicBezTo>
                  <a:pt x="24225" y="2018"/>
                  <a:pt x="24200" y="2419"/>
                  <a:pt x="23799" y="2620"/>
                </a:cubicBezTo>
                <a:cubicBezTo>
                  <a:pt x="23764" y="2641"/>
                  <a:pt x="23712" y="2654"/>
                  <a:pt x="23653" y="2654"/>
                </a:cubicBezTo>
                <a:cubicBezTo>
                  <a:pt x="23505" y="2654"/>
                  <a:pt x="23313" y="2570"/>
                  <a:pt x="23223" y="2319"/>
                </a:cubicBezTo>
                <a:cubicBezTo>
                  <a:pt x="23123" y="2019"/>
                  <a:pt x="23327" y="1734"/>
                  <a:pt x="23604" y="1734"/>
                </a:cubicBezTo>
                <a:close/>
                <a:moveTo>
                  <a:pt x="10210" y="2438"/>
                </a:moveTo>
                <a:cubicBezTo>
                  <a:pt x="10479" y="2438"/>
                  <a:pt x="10650" y="2668"/>
                  <a:pt x="10591" y="3021"/>
                </a:cubicBezTo>
                <a:cubicBezTo>
                  <a:pt x="10571" y="3124"/>
                  <a:pt x="10431" y="3328"/>
                  <a:pt x="10174" y="3328"/>
                </a:cubicBezTo>
                <a:cubicBezTo>
                  <a:pt x="10118" y="3328"/>
                  <a:pt x="10057" y="3319"/>
                  <a:pt x="9990" y="3296"/>
                </a:cubicBezTo>
                <a:cubicBezTo>
                  <a:pt x="9639" y="3171"/>
                  <a:pt x="9564" y="2645"/>
                  <a:pt x="9965" y="2494"/>
                </a:cubicBezTo>
                <a:cubicBezTo>
                  <a:pt x="10052" y="2456"/>
                  <a:pt x="10135" y="2438"/>
                  <a:pt x="10210" y="2438"/>
                </a:cubicBezTo>
                <a:close/>
                <a:moveTo>
                  <a:pt x="12870" y="2853"/>
                </a:moveTo>
                <a:cubicBezTo>
                  <a:pt x="12999" y="2853"/>
                  <a:pt x="13142" y="2915"/>
                  <a:pt x="13273" y="3046"/>
                </a:cubicBezTo>
                <a:cubicBezTo>
                  <a:pt x="13348" y="3146"/>
                  <a:pt x="13448" y="3472"/>
                  <a:pt x="13123" y="3672"/>
                </a:cubicBezTo>
                <a:cubicBezTo>
                  <a:pt x="13041" y="3733"/>
                  <a:pt x="12949" y="3761"/>
                  <a:pt x="12860" y="3761"/>
                </a:cubicBezTo>
                <a:cubicBezTo>
                  <a:pt x="12618" y="3761"/>
                  <a:pt x="12398" y="3557"/>
                  <a:pt x="12471" y="3246"/>
                </a:cubicBezTo>
                <a:cubicBezTo>
                  <a:pt x="12516" y="2991"/>
                  <a:pt x="12678" y="2853"/>
                  <a:pt x="12870" y="2853"/>
                </a:cubicBezTo>
                <a:close/>
                <a:moveTo>
                  <a:pt x="21514" y="6737"/>
                </a:moveTo>
                <a:cubicBezTo>
                  <a:pt x="21587" y="6737"/>
                  <a:pt x="21665" y="6758"/>
                  <a:pt x="21744" y="6805"/>
                </a:cubicBezTo>
                <a:cubicBezTo>
                  <a:pt x="22120" y="7006"/>
                  <a:pt x="22095" y="7407"/>
                  <a:pt x="21719" y="7632"/>
                </a:cubicBezTo>
                <a:cubicBezTo>
                  <a:pt x="21686" y="7646"/>
                  <a:pt x="21638" y="7655"/>
                  <a:pt x="21583" y="7655"/>
                </a:cubicBezTo>
                <a:cubicBezTo>
                  <a:pt x="21434" y="7655"/>
                  <a:pt x="21234" y="7582"/>
                  <a:pt x="21143" y="7306"/>
                </a:cubicBezTo>
                <a:cubicBezTo>
                  <a:pt x="21044" y="7029"/>
                  <a:pt x="21242" y="6737"/>
                  <a:pt x="21514" y="6737"/>
                </a:cubicBezTo>
                <a:close/>
                <a:moveTo>
                  <a:pt x="5645" y="7790"/>
                </a:moveTo>
                <a:cubicBezTo>
                  <a:pt x="5772" y="7790"/>
                  <a:pt x="5909" y="7852"/>
                  <a:pt x="6030" y="7983"/>
                </a:cubicBezTo>
                <a:cubicBezTo>
                  <a:pt x="6130" y="8083"/>
                  <a:pt x="6230" y="8409"/>
                  <a:pt x="5904" y="8610"/>
                </a:cubicBezTo>
                <a:cubicBezTo>
                  <a:pt x="5816" y="8671"/>
                  <a:pt x="5719" y="8699"/>
                  <a:pt x="5626" y="8699"/>
                </a:cubicBezTo>
                <a:cubicBezTo>
                  <a:pt x="5375" y="8699"/>
                  <a:pt x="5155" y="8495"/>
                  <a:pt x="5228" y="8184"/>
                </a:cubicBezTo>
                <a:cubicBezTo>
                  <a:pt x="5288" y="7929"/>
                  <a:pt x="5456" y="7790"/>
                  <a:pt x="5645" y="7790"/>
                </a:cubicBezTo>
                <a:close/>
                <a:moveTo>
                  <a:pt x="14517" y="7941"/>
                </a:moveTo>
                <a:cubicBezTo>
                  <a:pt x="14644" y="7941"/>
                  <a:pt x="14781" y="8003"/>
                  <a:pt x="14902" y="8133"/>
                </a:cubicBezTo>
                <a:cubicBezTo>
                  <a:pt x="15002" y="8234"/>
                  <a:pt x="15103" y="8535"/>
                  <a:pt x="14777" y="8760"/>
                </a:cubicBezTo>
                <a:cubicBezTo>
                  <a:pt x="14689" y="8821"/>
                  <a:pt x="14591" y="8849"/>
                  <a:pt x="14498" y="8849"/>
                </a:cubicBezTo>
                <a:cubicBezTo>
                  <a:pt x="14247" y="8849"/>
                  <a:pt x="14027" y="8645"/>
                  <a:pt x="14100" y="8334"/>
                </a:cubicBezTo>
                <a:cubicBezTo>
                  <a:pt x="14160" y="8079"/>
                  <a:pt x="14328" y="7941"/>
                  <a:pt x="14517" y="7941"/>
                </a:cubicBezTo>
                <a:close/>
                <a:moveTo>
                  <a:pt x="31161" y="8226"/>
                </a:moveTo>
                <a:cubicBezTo>
                  <a:pt x="31234" y="8226"/>
                  <a:pt x="31313" y="8244"/>
                  <a:pt x="31393" y="8284"/>
                </a:cubicBezTo>
                <a:cubicBezTo>
                  <a:pt x="31769" y="8509"/>
                  <a:pt x="31744" y="8910"/>
                  <a:pt x="31343" y="9111"/>
                </a:cubicBezTo>
                <a:cubicBezTo>
                  <a:pt x="31308" y="9132"/>
                  <a:pt x="31256" y="9146"/>
                  <a:pt x="31197" y="9146"/>
                </a:cubicBezTo>
                <a:cubicBezTo>
                  <a:pt x="31049" y="9146"/>
                  <a:pt x="30856" y="9061"/>
                  <a:pt x="30767" y="8810"/>
                </a:cubicBezTo>
                <a:cubicBezTo>
                  <a:pt x="30667" y="8510"/>
                  <a:pt x="30870" y="8226"/>
                  <a:pt x="31161" y="8226"/>
                </a:cubicBezTo>
                <a:close/>
                <a:moveTo>
                  <a:pt x="17286" y="8652"/>
                </a:moveTo>
                <a:cubicBezTo>
                  <a:pt x="17357" y="8652"/>
                  <a:pt x="17433" y="8670"/>
                  <a:pt x="17509" y="8710"/>
                </a:cubicBezTo>
                <a:cubicBezTo>
                  <a:pt x="17884" y="8936"/>
                  <a:pt x="17859" y="9337"/>
                  <a:pt x="17483" y="9537"/>
                </a:cubicBezTo>
                <a:cubicBezTo>
                  <a:pt x="17448" y="9558"/>
                  <a:pt x="17394" y="9572"/>
                  <a:pt x="17332" y="9572"/>
                </a:cubicBezTo>
                <a:cubicBezTo>
                  <a:pt x="17177" y="9572"/>
                  <a:pt x="16972" y="9487"/>
                  <a:pt x="16882" y="9236"/>
                </a:cubicBezTo>
                <a:cubicBezTo>
                  <a:pt x="16782" y="8936"/>
                  <a:pt x="17002" y="8652"/>
                  <a:pt x="17286" y="8652"/>
                </a:cubicBezTo>
                <a:close/>
                <a:moveTo>
                  <a:pt x="12424" y="9454"/>
                </a:moveTo>
                <a:cubicBezTo>
                  <a:pt x="12495" y="9454"/>
                  <a:pt x="12571" y="9472"/>
                  <a:pt x="12646" y="9512"/>
                </a:cubicBezTo>
                <a:cubicBezTo>
                  <a:pt x="13022" y="9738"/>
                  <a:pt x="12997" y="10139"/>
                  <a:pt x="12596" y="10339"/>
                </a:cubicBezTo>
                <a:cubicBezTo>
                  <a:pt x="12568" y="10360"/>
                  <a:pt x="12519" y="10374"/>
                  <a:pt x="12461" y="10374"/>
                </a:cubicBezTo>
                <a:cubicBezTo>
                  <a:pt x="12315" y="10374"/>
                  <a:pt x="12109" y="10289"/>
                  <a:pt x="12020" y="10038"/>
                </a:cubicBezTo>
                <a:cubicBezTo>
                  <a:pt x="11920" y="9738"/>
                  <a:pt x="12139" y="9454"/>
                  <a:pt x="12424" y="9454"/>
                </a:cubicBezTo>
                <a:close/>
                <a:moveTo>
                  <a:pt x="22875" y="10682"/>
                </a:moveTo>
                <a:cubicBezTo>
                  <a:pt x="22946" y="10682"/>
                  <a:pt x="23022" y="10700"/>
                  <a:pt x="23098" y="10740"/>
                </a:cubicBezTo>
                <a:cubicBezTo>
                  <a:pt x="23473" y="10966"/>
                  <a:pt x="23448" y="11367"/>
                  <a:pt x="23047" y="11567"/>
                </a:cubicBezTo>
                <a:cubicBezTo>
                  <a:pt x="23016" y="11590"/>
                  <a:pt x="22962" y="11606"/>
                  <a:pt x="22897" y="11606"/>
                </a:cubicBezTo>
                <a:cubicBezTo>
                  <a:pt x="22752" y="11606"/>
                  <a:pt x="22558" y="11526"/>
                  <a:pt x="22471" y="11266"/>
                </a:cubicBezTo>
                <a:cubicBezTo>
                  <a:pt x="22371" y="10966"/>
                  <a:pt x="22591" y="10682"/>
                  <a:pt x="22875" y="10682"/>
                </a:cubicBezTo>
                <a:close/>
                <a:moveTo>
                  <a:pt x="14504" y="11007"/>
                </a:moveTo>
                <a:cubicBezTo>
                  <a:pt x="14575" y="11007"/>
                  <a:pt x="14651" y="11026"/>
                  <a:pt x="14727" y="11066"/>
                </a:cubicBezTo>
                <a:cubicBezTo>
                  <a:pt x="15103" y="11291"/>
                  <a:pt x="15077" y="11692"/>
                  <a:pt x="14676" y="11893"/>
                </a:cubicBezTo>
                <a:cubicBezTo>
                  <a:pt x="14645" y="11916"/>
                  <a:pt x="14591" y="11932"/>
                  <a:pt x="14526" y="11932"/>
                </a:cubicBezTo>
                <a:cubicBezTo>
                  <a:pt x="14381" y="11932"/>
                  <a:pt x="14187" y="11852"/>
                  <a:pt x="14100" y="11592"/>
                </a:cubicBezTo>
                <a:cubicBezTo>
                  <a:pt x="14000" y="11292"/>
                  <a:pt x="14220" y="11007"/>
                  <a:pt x="14504" y="11007"/>
                </a:cubicBezTo>
                <a:close/>
                <a:moveTo>
                  <a:pt x="2419" y="11097"/>
                </a:moveTo>
                <a:cubicBezTo>
                  <a:pt x="2701" y="11097"/>
                  <a:pt x="2887" y="11330"/>
                  <a:pt x="2847" y="11692"/>
                </a:cubicBezTo>
                <a:cubicBezTo>
                  <a:pt x="2827" y="11794"/>
                  <a:pt x="2675" y="11977"/>
                  <a:pt x="2432" y="11977"/>
                </a:cubicBezTo>
                <a:cubicBezTo>
                  <a:pt x="2375" y="11977"/>
                  <a:pt x="2312" y="11967"/>
                  <a:pt x="2245" y="11943"/>
                </a:cubicBezTo>
                <a:cubicBezTo>
                  <a:pt x="1869" y="11818"/>
                  <a:pt x="1794" y="11316"/>
                  <a:pt x="2195" y="11141"/>
                </a:cubicBezTo>
                <a:cubicBezTo>
                  <a:pt x="2274" y="11111"/>
                  <a:pt x="2349" y="11097"/>
                  <a:pt x="2419" y="11097"/>
                </a:cubicBezTo>
                <a:close/>
                <a:moveTo>
                  <a:pt x="26123" y="11985"/>
                </a:moveTo>
                <a:cubicBezTo>
                  <a:pt x="26196" y="11985"/>
                  <a:pt x="26275" y="12003"/>
                  <a:pt x="26356" y="12043"/>
                </a:cubicBezTo>
                <a:cubicBezTo>
                  <a:pt x="26732" y="12269"/>
                  <a:pt x="26707" y="12670"/>
                  <a:pt x="26306" y="12870"/>
                </a:cubicBezTo>
                <a:cubicBezTo>
                  <a:pt x="26270" y="12892"/>
                  <a:pt x="26218" y="12905"/>
                  <a:pt x="26159" y="12905"/>
                </a:cubicBezTo>
                <a:cubicBezTo>
                  <a:pt x="26011" y="12905"/>
                  <a:pt x="25819" y="12821"/>
                  <a:pt x="25729" y="12570"/>
                </a:cubicBezTo>
                <a:cubicBezTo>
                  <a:pt x="25629" y="12269"/>
                  <a:pt x="25833" y="11985"/>
                  <a:pt x="26123" y="11985"/>
                </a:cubicBezTo>
                <a:close/>
                <a:moveTo>
                  <a:pt x="877" y="12689"/>
                </a:moveTo>
                <a:cubicBezTo>
                  <a:pt x="1140" y="12689"/>
                  <a:pt x="1327" y="12919"/>
                  <a:pt x="1268" y="13271"/>
                </a:cubicBezTo>
                <a:cubicBezTo>
                  <a:pt x="1247" y="13374"/>
                  <a:pt x="1091" y="13579"/>
                  <a:pt x="841" y="13579"/>
                </a:cubicBezTo>
                <a:cubicBezTo>
                  <a:pt x="787" y="13579"/>
                  <a:pt x="729" y="13569"/>
                  <a:pt x="666" y="13547"/>
                </a:cubicBezTo>
                <a:cubicBezTo>
                  <a:pt x="290" y="13422"/>
                  <a:pt x="215" y="12920"/>
                  <a:pt x="641" y="12745"/>
                </a:cubicBezTo>
                <a:cubicBezTo>
                  <a:pt x="723" y="12707"/>
                  <a:pt x="803" y="12689"/>
                  <a:pt x="877" y="12689"/>
                </a:cubicBezTo>
                <a:close/>
                <a:moveTo>
                  <a:pt x="22050" y="14717"/>
                </a:moveTo>
                <a:cubicBezTo>
                  <a:pt x="22120" y="14717"/>
                  <a:pt x="22195" y="14735"/>
                  <a:pt x="22270" y="14775"/>
                </a:cubicBezTo>
                <a:cubicBezTo>
                  <a:pt x="22646" y="15001"/>
                  <a:pt x="22646" y="15402"/>
                  <a:pt x="22245" y="15602"/>
                </a:cubicBezTo>
                <a:cubicBezTo>
                  <a:pt x="22207" y="15625"/>
                  <a:pt x="22149" y="15641"/>
                  <a:pt x="22084" y="15641"/>
                </a:cubicBezTo>
                <a:cubicBezTo>
                  <a:pt x="21938" y="15641"/>
                  <a:pt x="21756" y="15561"/>
                  <a:pt x="21669" y="15301"/>
                </a:cubicBezTo>
                <a:cubicBezTo>
                  <a:pt x="21569" y="15001"/>
                  <a:pt x="21773" y="14717"/>
                  <a:pt x="22050" y="14717"/>
                </a:cubicBezTo>
                <a:close/>
                <a:moveTo>
                  <a:pt x="23652" y="16546"/>
                </a:moveTo>
                <a:cubicBezTo>
                  <a:pt x="23723" y="16546"/>
                  <a:pt x="23799" y="16564"/>
                  <a:pt x="23874" y="16605"/>
                </a:cubicBezTo>
                <a:cubicBezTo>
                  <a:pt x="24250" y="16830"/>
                  <a:pt x="24225" y="17231"/>
                  <a:pt x="23849" y="17432"/>
                </a:cubicBezTo>
                <a:cubicBezTo>
                  <a:pt x="23814" y="17453"/>
                  <a:pt x="23760" y="17466"/>
                  <a:pt x="23698" y="17466"/>
                </a:cubicBezTo>
                <a:cubicBezTo>
                  <a:pt x="23543" y="17466"/>
                  <a:pt x="23338" y="17382"/>
                  <a:pt x="23248" y="17131"/>
                </a:cubicBezTo>
                <a:cubicBezTo>
                  <a:pt x="23148" y="16831"/>
                  <a:pt x="23368" y="16546"/>
                  <a:pt x="23652" y="16546"/>
                </a:cubicBezTo>
                <a:close/>
                <a:moveTo>
                  <a:pt x="4896" y="19569"/>
                </a:moveTo>
                <a:cubicBezTo>
                  <a:pt x="4970" y="19569"/>
                  <a:pt x="5049" y="19590"/>
                  <a:pt x="5128" y="19637"/>
                </a:cubicBezTo>
                <a:cubicBezTo>
                  <a:pt x="5503" y="19838"/>
                  <a:pt x="5478" y="20239"/>
                  <a:pt x="5102" y="20464"/>
                </a:cubicBezTo>
                <a:cubicBezTo>
                  <a:pt x="5068" y="20478"/>
                  <a:pt x="5017" y="20488"/>
                  <a:pt x="4958" y="20488"/>
                </a:cubicBezTo>
                <a:cubicBezTo>
                  <a:pt x="4802" y="20488"/>
                  <a:pt x="4592" y="20418"/>
                  <a:pt x="4501" y="20164"/>
                </a:cubicBezTo>
                <a:cubicBezTo>
                  <a:pt x="4402" y="19866"/>
                  <a:pt x="4616" y="19569"/>
                  <a:pt x="4896" y="19569"/>
                </a:cubicBezTo>
                <a:close/>
                <a:moveTo>
                  <a:pt x="11501" y="22276"/>
                </a:moveTo>
                <a:cubicBezTo>
                  <a:pt x="11577" y="22276"/>
                  <a:pt x="11660" y="22297"/>
                  <a:pt x="11744" y="22344"/>
                </a:cubicBezTo>
                <a:cubicBezTo>
                  <a:pt x="12120" y="22545"/>
                  <a:pt x="12095" y="22946"/>
                  <a:pt x="11694" y="23171"/>
                </a:cubicBezTo>
                <a:cubicBezTo>
                  <a:pt x="11660" y="23185"/>
                  <a:pt x="11613" y="23194"/>
                  <a:pt x="11558" y="23194"/>
                </a:cubicBezTo>
                <a:cubicBezTo>
                  <a:pt x="11409" y="23194"/>
                  <a:pt x="11209" y="23121"/>
                  <a:pt x="11118" y="22845"/>
                </a:cubicBezTo>
                <a:cubicBezTo>
                  <a:pt x="11019" y="22568"/>
                  <a:pt x="11216" y="22276"/>
                  <a:pt x="11501" y="22276"/>
                </a:cubicBezTo>
                <a:close/>
                <a:moveTo>
                  <a:pt x="7230" y="23930"/>
                </a:moveTo>
                <a:cubicBezTo>
                  <a:pt x="7302" y="23930"/>
                  <a:pt x="7380" y="23951"/>
                  <a:pt x="7458" y="23998"/>
                </a:cubicBezTo>
                <a:cubicBezTo>
                  <a:pt x="7859" y="24199"/>
                  <a:pt x="7834" y="24600"/>
                  <a:pt x="7433" y="24825"/>
                </a:cubicBezTo>
                <a:cubicBezTo>
                  <a:pt x="7399" y="24839"/>
                  <a:pt x="7349" y="24849"/>
                  <a:pt x="7293" y="24849"/>
                </a:cubicBezTo>
                <a:cubicBezTo>
                  <a:pt x="7144" y="24849"/>
                  <a:pt x="6948" y="24779"/>
                  <a:pt x="6857" y="24525"/>
                </a:cubicBezTo>
                <a:cubicBezTo>
                  <a:pt x="6758" y="24227"/>
                  <a:pt x="6956" y="23930"/>
                  <a:pt x="7230" y="23930"/>
                </a:cubicBezTo>
                <a:close/>
                <a:moveTo>
                  <a:pt x="11954" y="25233"/>
                </a:moveTo>
                <a:cubicBezTo>
                  <a:pt x="12029" y="25233"/>
                  <a:pt x="12111" y="25254"/>
                  <a:pt x="12195" y="25302"/>
                </a:cubicBezTo>
                <a:cubicBezTo>
                  <a:pt x="12571" y="25502"/>
                  <a:pt x="12546" y="25903"/>
                  <a:pt x="12145" y="26129"/>
                </a:cubicBezTo>
                <a:cubicBezTo>
                  <a:pt x="12111" y="26142"/>
                  <a:pt x="12061" y="26152"/>
                  <a:pt x="12005" y="26152"/>
                </a:cubicBezTo>
                <a:cubicBezTo>
                  <a:pt x="11856" y="26152"/>
                  <a:pt x="11660" y="26082"/>
                  <a:pt x="11569" y="25828"/>
                </a:cubicBezTo>
                <a:cubicBezTo>
                  <a:pt x="11470" y="25531"/>
                  <a:pt x="11668" y="25233"/>
                  <a:pt x="11954" y="25233"/>
                </a:cubicBezTo>
                <a:close/>
                <a:moveTo>
                  <a:pt x="6904" y="1"/>
                </a:moveTo>
                <a:cubicBezTo>
                  <a:pt x="6700" y="1"/>
                  <a:pt x="6481" y="88"/>
                  <a:pt x="6255" y="314"/>
                </a:cubicBezTo>
                <a:cubicBezTo>
                  <a:pt x="6180" y="439"/>
                  <a:pt x="6130" y="590"/>
                  <a:pt x="6130" y="790"/>
                </a:cubicBezTo>
                <a:cubicBezTo>
                  <a:pt x="6095" y="1284"/>
                  <a:pt x="6457" y="1580"/>
                  <a:pt x="6850" y="1580"/>
                </a:cubicBezTo>
                <a:cubicBezTo>
                  <a:pt x="7015" y="1580"/>
                  <a:pt x="7185" y="1528"/>
                  <a:pt x="7333" y="1417"/>
                </a:cubicBezTo>
                <a:lnTo>
                  <a:pt x="9413" y="2645"/>
                </a:lnTo>
                <a:cubicBezTo>
                  <a:pt x="9388" y="2720"/>
                  <a:pt x="9363" y="2795"/>
                  <a:pt x="9363" y="2870"/>
                </a:cubicBezTo>
                <a:cubicBezTo>
                  <a:pt x="9330" y="3375"/>
                  <a:pt x="9702" y="3676"/>
                  <a:pt x="10102" y="3676"/>
                </a:cubicBezTo>
                <a:cubicBezTo>
                  <a:pt x="10298" y="3676"/>
                  <a:pt x="10501" y="3604"/>
                  <a:pt x="10666" y="3447"/>
                </a:cubicBezTo>
                <a:cubicBezTo>
                  <a:pt x="10742" y="3347"/>
                  <a:pt x="10817" y="3246"/>
                  <a:pt x="10842" y="3171"/>
                </a:cubicBezTo>
                <a:lnTo>
                  <a:pt x="12095" y="3422"/>
                </a:lnTo>
                <a:cubicBezTo>
                  <a:pt x="12120" y="3472"/>
                  <a:pt x="12120" y="3522"/>
                  <a:pt x="12120" y="3572"/>
                </a:cubicBezTo>
                <a:cubicBezTo>
                  <a:pt x="12170" y="3697"/>
                  <a:pt x="12270" y="3823"/>
                  <a:pt x="12421" y="3948"/>
                </a:cubicBezTo>
                <a:cubicBezTo>
                  <a:pt x="12546" y="4048"/>
                  <a:pt x="12671" y="4098"/>
                  <a:pt x="12797" y="4123"/>
                </a:cubicBezTo>
                <a:lnTo>
                  <a:pt x="14025" y="7808"/>
                </a:lnTo>
                <a:cubicBezTo>
                  <a:pt x="13824" y="7958"/>
                  <a:pt x="13699" y="8234"/>
                  <a:pt x="13774" y="8660"/>
                </a:cubicBezTo>
                <a:cubicBezTo>
                  <a:pt x="13799" y="8710"/>
                  <a:pt x="13824" y="8735"/>
                  <a:pt x="13849" y="8785"/>
                </a:cubicBezTo>
                <a:lnTo>
                  <a:pt x="12997" y="9337"/>
                </a:lnTo>
                <a:cubicBezTo>
                  <a:pt x="12872" y="9211"/>
                  <a:pt x="12671" y="9136"/>
                  <a:pt x="12421" y="9111"/>
                </a:cubicBezTo>
                <a:cubicBezTo>
                  <a:pt x="12270" y="9111"/>
                  <a:pt x="12120" y="9161"/>
                  <a:pt x="11970" y="9286"/>
                </a:cubicBezTo>
                <a:cubicBezTo>
                  <a:pt x="11869" y="9337"/>
                  <a:pt x="11794" y="9437"/>
                  <a:pt x="11744" y="9512"/>
                </a:cubicBezTo>
                <a:lnTo>
                  <a:pt x="6406" y="8434"/>
                </a:lnTo>
                <a:cubicBezTo>
                  <a:pt x="6431" y="8359"/>
                  <a:pt x="6431" y="8259"/>
                  <a:pt x="6406" y="8184"/>
                </a:cubicBezTo>
                <a:cubicBezTo>
                  <a:pt x="6322" y="7618"/>
                  <a:pt x="5905" y="7438"/>
                  <a:pt x="5639" y="7438"/>
                </a:cubicBezTo>
                <a:cubicBezTo>
                  <a:pt x="5587" y="7438"/>
                  <a:pt x="5540" y="7444"/>
                  <a:pt x="5503" y="7457"/>
                </a:cubicBezTo>
                <a:cubicBezTo>
                  <a:pt x="5102" y="7607"/>
                  <a:pt x="4777" y="7883"/>
                  <a:pt x="4902" y="8509"/>
                </a:cubicBezTo>
                <a:cubicBezTo>
                  <a:pt x="4927" y="8560"/>
                  <a:pt x="4952" y="8610"/>
                  <a:pt x="4977" y="8660"/>
                </a:cubicBezTo>
                <a:lnTo>
                  <a:pt x="2797" y="10815"/>
                </a:lnTo>
                <a:lnTo>
                  <a:pt x="2947" y="10941"/>
                </a:lnTo>
                <a:cubicBezTo>
                  <a:pt x="2775" y="10830"/>
                  <a:pt x="2585" y="10749"/>
                  <a:pt x="2385" y="10749"/>
                </a:cubicBezTo>
                <a:cubicBezTo>
                  <a:pt x="2178" y="10749"/>
                  <a:pt x="1961" y="10836"/>
                  <a:pt x="1744" y="11066"/>
                </a:cubicBezTo>
                <a:cubicBezTo>
                  <a:pt x="1669" y="11191"/>
                  <a:pt x="1619" y="11342"/>
                  <a:pt x="1594" y="11542"/>
                </a:cubicBezTo>
                <a:cubicBezTo>
                  <a:pt x="1594" y="11743"/>
                  <a:pt x="1644" y="11893"/>
                  <a:pt x="1744" y="12043"/>
                </a:cubicBezTo>
                <a:lnTo>
                  <a:pt x="1243" y="12469"/>
                </a:lnTo>
                <a:cubicBezTo>
                  <a:pt x="1098" y="12391"/>
                  <a:pt x="944" y="12338"/>
                  <a:pt x="784" y="12338"/>
                </a:cubicBezTo>
                <a:cubicBezTo>
                  <a:pt x="583" y="12338"/>
                  <a:pt x="374" y="12422"/>
                  <a:pt x="165" y="12645"/>
                </a:cubicBezTo>
                <a:cubicBezTo>
                  <a:pt x="90" y="12770"/>
                  <a:pt x="40" y="12920"/>
                  <a:pt x="40" y="13121"/>
                </a:cubicBezTo>
                <a:cubicBezTo>
                  <a:pt x="0" y="13618"/>
                  <a:pt x="370" y="13909"/>
                  <a:pt x="762" y="13909"/>
                </a:cubicBezTo>
                <a:cubicBezTo>
                  <a:pt x="864" y="13909"/>
                  <a:pt x="969" y="13889"/>
                  <a:pt x="1067" y="13848"/>
                </a:cubicBezTo>
                <a:lnTo>
                  <a:pt x="4300" y="19537"/>
                </a:lnTo>
                <a:cubicBezTo>
                  <a:pt x="3899" y="19988"/>
                  <a:pt x="4200" y="20690"/>
                  <a:pt x="4802" y="20765"/>
                </a:cubicBezTo>
                <a:cubicBezTo>
                  <a:pt x="4846" y="20772"/>
                  <a:pt x="4888" y="20776"/>
                  <a:pt x="4928" y="20776"/>
                </a:cubicBezTo>
                <a:cubicBezTo>
                  <a:pt x="5025" y="20776"/>
                  <a:pt x="5114" y="20758"/>
                  <a:pt x="5203" y="20740"/>
                </a:cubicBezTo>
                <a:lnTo>
                  <a:pt x="6706" y="23823"/>
                </a:lnTo>
                <a:cubicBezTo>
                  <a:pt x="6205" y="24274"/>
                  <a:pt x="6506" y="25051"/>
                  <a:pt x="7133" y="25126"/>
                </a:cubicBezTo>
                <a:cubicBezTo>
                  <a:pt x="7187" y="25135"/>
                  <a:pt x="7238" y="25139"/>
                  <a:pt x="7288" y="25139"/>
                </a:cubicBezTo>
                <a:cubicBezTo>
                  <a:pt x="7512" y="25139"/>
                  <a:pt x="7686" y="25053"/>
                  <a:pt x="7809" y="24951"/>
                </a:cubicBezTo>
                <a:lnTo>
                  <a:pt x="11193" y="25502"/>
                </a:lnTo>
                <a:cubicBezTo>
                  <a:pt x="11092" y="25903"/>
                  <a:pt x="11368" y="26354"/>
                  <a:pt x="11869" y="26429"/>
                </a:cubicBezTo>
                <a:cubicBezTo>
                  <a:pt x="11927" y="26438"/>
                  <a:pt x="11982" y="26442"/>
                  <a:pt x="12033" y="26442"/>
                </a:cubicBezTo>
                <a:cubicBezTo>
                  <a:pt x="12587" y="26442"/>
                  <a:pt x="12797" y="25982"/>
                  <a:pt x="12797" y="25753"/>
                </a:cubicBezTo>
                <a:cubicBezTo>
                  <a:pt x="12772" y="25352"/>
                  <a:pt x="12596" y="24951"/>
                  <a:pt x="11970" y="24875"/>
                </a:cubicBezTo>
                <a:cubicBezTo>
                  <a:pt x="11819" y="24901"/>
                  <a:pt x="11669" y="24951"/>
                  <a:pt x="11519" y="25051"/>
                </a:cubicBezTo>
                <a:cubicBezTo>
                  <a:pt x="11493" y="25076"/>
                  <a:pt x="11443" y="25101"/>
                  <a:pt x="11418" y="25151"/>
                </a:cubicBezTo>
                <a:lnTo>
                  <a:pt x="8060" y="24600"/>
                </a:lnTo>
                <a:cubicBezTo>
                  <a:pt x="8060" y="24550"/>
                  <a:pt x="8085" y="24500"/>
                  <a:pt x="8085" y="24449"/>
                </a:cubicBezTo>
                <a:cubicBezTo>
                  <a:pt x="8085" y="24374"/>
                  <a:pt x="8060" y="24299"/>
                  <a:pt x="8035" y="24199"/>
                </a:cubicBezTo>
                <a:lnTo>
                  <a:pt x="10992" y="23271"/>
                </a:lnTo>
                <a:cubicBezTo>
                  <a:pt x="11092" y="23372"/>
                  <a:pt x="11243" y="23447"/>
                  <a:pt x="11393" y="23472"/>
                </a:cubicBezTo>
                <a:cubicBezTo>
                  <a:pt x="11440" y="23477"/>
                  <a:pt x="11484" y="23480"/>
                  <a:pt x="11527" y="23480"/>
                </a:cubicBezTo>
                <a:cubicBezTo>
                  <a:pt x="12106" y="23480"/>
                  <a:pt x="12346" y="23029"/>
                  <a:pt x="12346" y="22795"/>
                </a:cubicBezTo>
                <a:cubicBezTo>
                  <a:pt x="12321" y="22394"/>
                  <a:pt x="12145" y="21993"/>
                  <a:pt x="11519" y="21918"/>
                </a:cubicBezTo>
                <a:cubicBezTo>
                  <a:pt x="11368" y="21943"/>
                  <a:pt x="11218" y="21993"/>
                  <a:pt x="11067" y="22093"/>
                </a:cubicBezTo>
                <a:cubicBezTo>
                  <a:pt x="10742" y="22319"/>
                  <a:pt x="10666" y="22670"/>
                  <a:pt x="10767" y="22946"/>
                </a:cubicBezTo>
                <a:lnTo>
                  <a:pt x="7859" y="23873"/>
                </a:lnTo>
                <a:cubicBezTo>
                  <a:pt x="7734" y="23723"/>
                  <a:pt x="7559" y="23597"/>
                  <a:pt x="7258" y="23572"/>
                </a:cubicBezTo>
                <a:cubicBezTo>
                  <a:pt x="7183" y="23597"/>
                  <a:pt x="7107" y="23597"/>
                  <a:pt x="7032" y="23622"/>
                </a:cubicBezTo>
                <a:lnTo>
                  <a:pt x="5529" y="20540"/>
                </a:lnTo>
                <a:cubicBezTo>
                  <a:pt x="5679" y="20389"/>
                  <a:pt x="5729" y="20214"/>
                  <a:pt x="5729" y="20088"/>
                </a:cubicBezTo>
                <a:cubicBezTo>
                  <a:pt x="5729" y="19687"/>
                  <a:pt x="5529" y="19286"/>
                  <a:pt x="4902" y="19211"/>
                </a:cubicBezTo>
                <a:cubicBezTo>
                  <a:pt x="4802" y="19236"/>
                  <a:pt x="4701" y="19261"/>
                  <a:pt x="4601" y="19312"/>
                </a:cubicBezTo>
                <a:lnTo>
                  <a:pt x="1368" y="13622"/>
                </a:lnTo>
                <a:cubicBezTo>
                  <a:pt x="1669" y="13296"/>
                  <a:pt x="1644" y="12946"/>
                  <a:pt x="1518" y="12720"/>
                </a:cubicBezTo>
                <a:lnTo>
                  <a:pt x="2045" y="12269"/>
                </a:lnTo>
                <a:cubicBezTo>
                  <a:pt x="2141" y="12313"/>
                  <a:pt x="2243" y="12335"/>
                  <a:pt x="2346" y="12335"/>
                </a:cubicBezTo>
                <a:cubicBezTo>
                  <a:pt x="2538" y="12335"/>
                  <a:pt x="2734" y="12257"/>
                  <a:pt x="2897" y="12093"/>
                </a:cubicBezTo>
                <a:cubicBezTo>
                  <a:pt x="3298" y="11692"/>
                  <a:pt x="3198" y="11241"/>
                  <a:pt x="3022" y="11041"/>
                </a:cubicBezTo>
                <a:lnTo>
                  <a:pt x="3022" y="11041"/>
                </a:lnTo>
                <a:lnTo>
                  <a:pt x="3072" y="11091"/>
                </a:lnTo>
                <a:lnTo>
                  <a:pt x="5253" y="8936"/>
                </a:lnTo>
                <a:cubicBezTo>
                  <a:pt x="5394" y="9030"/>
                  <a:pt x="5539" y="9071"/>
                  <a:pt x="5677" y="9071"/>
                </a:cubicBezTo>
                <a:cubicBezTo>
                  <a:pt x="5905" y="9071"/>
                  <a:pt x="6115" y="8957"/>
                  <a:pt x="6255" y="8785"/>
                </a:cubicBezTo>
                <a:lnTo>
                  <a:pt x="11619" y="9888"/>
                </a:lnTo>
                <a:cubicBezTo>
                  <a:pt x="11619" y="10239"/>
                  <a:pt x="11894" y="10590"/>
                  <a:pt x="12321" y="10640"/>
                </a:cubicBezTo>
                <a:cubicBezTo>
                  <a:pt x="12377" y="10651"/>
                  <a:pt x="12431" y="10656"/>
                  <a:pt x="12482" y="10656"/>
                </a:cubicBezTo>
                <a:cubicBezTo>
                  <a:pt x="12659" y="10656"/>
                  <a:pt x="12806" y="10598"/>
                  <a:pt x="12922" y="10540"/>
                </a:cubicBezTo>
                <a:lnTo>
                  <a:pt x="13774" y="11141"/>
                </a:lnTo>
                <a:cubicBezTo>
                  <a:pt x="13574" y="11592"/>
                  <a:pt x="13849" y="12144"/>
                  <a:pt x="14401" y="12194"/>
                </a:cubicBezTo>
                <a:cubicBezTo>
                  <a:pt x="14459" y="12202"/>
                  <a:pt x="14513" y="12206"/>
                  <a:pt x="14565" y="12206"/>
                </a:cubicBezTo>
                <a:cubicBezTo>
                  <a:pt x="15118" y="12206"/>
                  <a:pt x="15328" y="11748"/>
                  <a:pt x="15328" y="11542"/>
                </a:cubicBezTo>
                <a:cubicBezTo>
                  <a:pt x="15328" y="11342"/>
                  <a:pt x="15278" y="11166"/>
                  <a:pt x="15178" y="11016"/>
                </a:cubicBezTo>
                <a:lnTo>
                  <a:pt x="16907" y="9763"/>
                </a:lnTo>
                <a:cubicBezTo>
                  <a:pt x="16982" y="9813"/>
                  <a:pt x="17082" y="9838"/>
                  <a:pt x="17183" y="9838"/>
                </a:cubicBezTo>
                <a:cubicBezTo>
                  <a:pt x="17241" y="9846"/>
                  <a:pt x="17295" y="9850"/>
                  <a:pt x="17347" y="9850"/>
                </a:cubicBezTo>
                <a:cubicBezTo>
                  <a:pt x="17904" y="9850"/>
                  <a:pt x="18133" y="9392"/>
                  <a:pt x="18110" y="9186"/>
                </a:cubicBezTo>
                <a:cubicBezTo>
                  <a:pt x="18110" y="9086"/>
                  <a:pt x="18110" y="8986"/>
                  <a:pt x="18085" y="8885"/>
                </a:cubicBezTo>
                <a:lnTo>
                  <a:pt x="20942" y="7682"/>
                </a:lnTo>
                <a:cubicBezTo>
                  <a:pt x="21067" y="7808"/>
                  <a:pt x="21218" y="7908"/>
                  <a:pt x="21418" y="7933"/>
                </a:cubicBezTo>
                <a:cubicBezTo>
                  <a:pt x="21468" y="7939"/>
                  <a:pt x="21515" y="7942"/>
                  <a:pt x="21560" y="7942"/>
                </a:cubicBezTo>
                <a:cubicBezTo>
                  <a:pt x="21692" y="7942"/>
                  <a:pt x="21801" y="7914"/>
                  <a:pt x="21895" y="7858"/>
                </a:cubicBezTo>
                <a:lnTo>
                  <a:pt x="22496" y="10464"/>
                </a:lnTo>
                <a:cubicBezTo>
                  <a:pt x="22471" y="10489"/>
                  <a:pt x="22446" y="10489"/>
                  <a:pt x="22421" y="10514"/>
                </a:cubicBezTo>
                <a:cubicBezTo>
                  <a:pt x="21869" y="10890"/>
                  <a:pt x="22045" y="11617"/>
                  <a:pt x="22571" y="11818"/>
                </a:cubicBezTo>
                <a:lnTo>
                  <a:pt x="22020" y="14374"/>
                </a:lnTo>
                <a:cubicBezTo>
                  <a:pt x="21895" y="14399"/>
                  <a:pt x="21769" y="14449"/>
                  <a:pt x="21619" y="14550"/>
                </a:cubicBezTo>
                <a:cubicBezTo>
                  <a:pt x="20992" y="14976"/>
                  <a:pt x="21268" y="15828"/>
                  <a:pt x="21945" y="15903"/>
                </a:cubicBezTo>
                <a:cubicBezTo>
                  <a:pt x="22019" y="15916"/>
                  <a:pt x="22087" y="15923"/>
                  <a:pt x="22151" y="15923"/>
                </a:cubicBezTo>
                <a:cubicBezTo>
                  <a:pt x="22324" y="15923"/>
                  <a:pt x="22461" y="15876"/>
                  <a:pt x="22571" y="15803"/>
                </a:cubicBezTo>
                <a:lnTo>
                  <a:pt x="23098" y="16454"/>
                </a:lnTo>
                <a:cubicBezTo>
                  <a:pt x="22621" y="16905"/>
                  <a:pt x="22922" y="17657"/>
                  <a:pt x="23549" y="17733"/>
                </a:cubicBezTo>
                <a:cubicBezTo>
                  <a:pt x="23606" y="17741"/>
                  <a:pt x="23661" y="17745"/>
                  <a:pt x="23713" y="17745"/>
                </a:cubicBezTo>
                <a:cubicBezTo>
                  <a:pt x="24270" y="17745"/>
                  <a:pt x="24499" y="17285"/>
                  <a:pt x="24476" y="17056"/>
                </a:cubicBezTo>
                <a:cubicBezTo>
                  <a:pt x="24476" y="16655"/>
                  <a:pt x="24275" y="16254"/>
                  <a:pt x="23649" y="16179"/>
                </a:cubicBezTo>
                <a:cubicBezTo>
                  <a:pt x="23574" y="16204"/>
                  <a:pt x="23524" y="16229"/>
                  <a:pt x="23448" y="16254"/>
                </a:cubicBezTo>
                <a:lnTo>
                  <a:pt x="22822" y="15502"/>
                </a:lnTo>
                <a:cubicBezTo>
                  <a:pt x="22872" y="15402"/>
                  <a:pt x="22897" y="15327"/>
                  <a:pt x="22897" y="15251"/>
                </a:cubicBezTo>
                <a:cubicBezTo>
                  <a:pt x="22872" y="14926"/>
                  <a:pt x="22747" y="14600"/>
                  <a:pt x="22396" y="14449"/>
                </a:cubicBezTo>
                <a:lnTo>
                  <a:pt x="22947" y="11893"/>
                </a:lnTo>
                <a:cubicBezTo>
                  <a:pt x="23248" y="11868"/>
                  <a:pt x="23448" y="11743"/>
                  <a:pt x="23574" y="11567"/>
                </a:cubicBezTo>
                <a:lnTo>
                  <a:pt x="25353" y="12319"/>
                </a:lnTo>
                <a:cubicBezTo>
                  <a:pt x="25278" y="12720"/>
                  <a:pt x="25554" y="13121"/>
                  <a:pt x="26030" y="13171"/>
                </a:cubicBezTo>
                <a:cubicBezTo>
                  <a:pt x="26088" y="13180"/>
                  <a:pt x="26142" y="13184"/>
                  <a:pt x="26194" y="13184"/>
                </a:cubicBezTo>
                <a:cubicBezTo>
                  <a:pt x="26748" y="13184"/>
                  <a:pt x="26957" y="12726"/>
                  <a:pt x="26957" y="12519"/>
                </a:cubicBezTo>
                <a:cubicBezTo>
                  <a:pt x="26957" y="12394"/>
                  <a:pt x="26932" y="12294"/>
                  <a:pt x="26907" y="12169"/>
                </a:cubicBezTo>
                <a:lnTo>
                  <a:pt x="30692" y="9261"/>
                </a:lnTo>
                <a:cubicBezTo>
                  <a:pt x="30792" y="9337"/>
                  <a:pt x="30917" y="9387"/>
                  <a:pt x="31068" y="9412"/>
                </a:cubicBezTo>
                <a:cubicBezTo>
                  <a:pt x="31125" y="9420"/>
                  <a:pt x="31180" y="9424"/>
                  <a:pt x="31232" y="9424"/>
                </a:cubicBezTo>
                <a:cubicBezTo>
                  <a:pt x="31785" y="9424"/>
                  <a:pt x="31995" y="8966"/>
                  <a:pt x="31995" y="8760"/>
                </a:cubicBezTo>
                <a:cubicBezTo>
                  <a:pt x="31970" y="8334"/>
                  <a:pt x="31794" y="7933"/>
                  <a:pt x="31168" y="7883"/>
                </a:cubicBezTo>
                <a:cubicBezTo>
                  <a:pt x="31017" y="7883"/>
                  <a:pt x="30867" y="7933"/>
                  <a:pt x="30717" y="8058"/>
                </a:cubicBezTo>
                <a:cubicBezTo>
                  <a:pt x="30366" y="8284"/>
                  <a:pt x="30291" y="8660"/>
                  <a:pt x="30441" y="8961"/>
                </a:cubicBezTo>
                <a:lnTo>
                  <a:pt x="26682" y="11843"/>
                </a:lnTo>
                <a:cubicBezTo>
                  <a:pt x="26556" y="11743"/>
                  <a:pt x="26381" y="11667"/>
                  <a:pt x="26130" y="11642"/>
                </a:cubicBezTo>
                <a:cubicBezTo>
                  <a:pt x="25980" y="11642"/>
                  <a:pt x="25829" y="11717"/>
                  <a:pt x="25679" y="11818"/>
                </a:cubicBezTo>
                <a:cubicBezTo>
                  <a:pt x="25604" y="11868"/>
                  <a:pt x="25554" y="11918"/>
                  <a:pt x="25504" y="11968"/>
                </a:cubicBezTo>
                <a:lnTo>
                  <a:pt x="23699" y="11216"/>
                </a:lnTo>
                <a:cubicBezTo>
                  <a:pt x="23674" y="10790"/>
                  <a:pt x="23499" y="10389"/>
                  <a:pt x="22872" y="10339"/>
                </a:cubicBezTo>
                <a:lnTo>
                  <a:pt x="22847" y="10339"/>
                </a:lnTo>
                <a:lnTo>
                  <a:pt x="22245" y="7607"/>
                </a:lnTo>
                <a:cubicBezTo>
                  <a:pt x="22321" y="7482"/>
                  <a:pt x="22371" y="7357"/>
                  <a:pt x="22371" y="7256"/>
                </a:cubicBezTo>
                <a:cubicBezTo>
                  <a:pt x="22346" y="7006"/>
                  <a:pt x="22270" y="6755"/>
                  <a:pt x="22095" y="6605"/>
                </a:cubicBezTo>
                <a:lnTo>
                  <a:pt x="23674" y="2996"/>
                </a:lnTo>
                <a:lnTo>
                  <a:pt x="23499" y="2920"/>
                </a:lnTo>
                <a:lnTo>
                  <a:pt x="23499" y="2920"/>
                </a:lnTo>
                <a:cubicBezTo>
                  <a:pt x="23556" y="2929"/>
                  <a:pt x="23611" y="2933"/>
                  <a:pt x="23663" y="2933"/>
                </a:cubicBezTo>
                <a:cubicBezTo>
                  <a:pt x="24220" y="2933"/>
                  <a:pt x="24451" y="2473"/>
                  <a:pt x="24451" y="2244"/>
                </a:cubicBezTo>
                <a:cubicBezTo>
                  <a:pt x="24426" y="1843"/>
                  <a:pt x="24250" y="1442"/>
                  <a:pt x="23624" y="1367"/>
                </a:cubicBezTo>
                <a:cubicBezTo>
                  <a:pt x="23473" y="1392"/>
                  <a:pt x="23323" y="1442"/>
                  <a:pt x="23173" y="1567"/>
                </a:cubicBezTo>
                <a:cubicBezTo>
                  <a:pt x="22596" y="1943"/>
                  <a:pt x="22797" y="2670"/>
                  <a:pt x="23323" y="2870"/>
                </a:cubicBezTo>
                <a:lnTo>
                  <a:pt x="21744" y="6429"/>
                </a:lnTo>
                <a:cubicBezTo>
                  <a:pt x="21694" y="6404"/>
                  <a:pt x="21619" y="6379"/>
                  <a:pt x="21519" y="6379"/>
                </a:cubicBezTo>
                <a:cubicBezTo>
                  <a:pt x="21393" y="6404"/>
                  <a:pt x="21243" y="6454"/>
                  <a:pt x="21093" y="6555"/>
                </a:cubicBezTo>
                <a:cubicBezTo>
                  <a:pt x="20767" y="6780"/>
                  <a:pt x="20692" y="7081"/>
                  <a:pt x="20767" y="7357"/>
                </a:cubicBezTo>
                <a:lnTo>
                  <a:pt x="17884" y="8560"/>
                </a:lnTo>
                <a:cubicBezTo>
                  <a:pt x="17759" y="8434"/>
                  <a:pt x="17559" y="8334"/>
                  <a:pt x="17283" y="8309"/>
                </a:cubicBezTo>
                <a:cubicBezTo>
                  <a:pt x="17133" y="8309"/>
                  <a:pt x="17007" y="8359"/>
                  <a:pt x="16832" y="8484"/>
                </a:cubicBezTo>
                <a:cubicBezTo>
                  <a:pt x="16431" y="8735"/>
                  <a:pt x="16406" y="9186"/>
                  <a:pt x="16631" y="9487"/>
                </a:cubicBezTo>
                <a:lnTo>
                  <a:pt x="14902" y="10765"/>
                </a:lnTo>
                <a:cubicBezTo>
                  <a:pt x="14802" y="10715"/>
                  <a:pt x="14651" y="10665"/>
                  <a:pt x="14501" y="10665"/>
                </a:cubicBezTo>
                <a:cubicBezTo>
                  <a:pt x="14351" y="10665"/>
                  <a:pt x="14200" y="10740"/>
                  <a:pt x="14050" y="10840"/>
                </a:cubicBezTo>
                <a:cubicBezTo>
                  <a:pt x="14050" y="10840"/>
                  <a:pt x="14025" y="10840"/>
                  <a:pt x="14025" y="10865"/>
                </a:cubicBezTo>
                <a:lnTo>
                  <a:pt x="13173" y="10239"/>
                </a:lnTo>
                <a:cubicBezTo>
                  <a:pt x="13223" y="10139"/>
                  <a:pt x="13248" y="10038"/>
                  <a:pt x="13248" y="9988"/>
                </a:cubicBezTo>
                <a:cubicBezTo>
                  <a:pt x="13248" y="9863"/>
                  <a:pt x="13223" y="9763"/>
                  <a:pt x="13198" y="9662"/>
                </a:cubicBezTo>
                <a:lnTo>
                  <a:pt x="14125" y="9061"/>
                </a:lnTo>
                <a:cubicBezTo>
                  <a:pt x="14270" y="9168"/>
                  <a:pt x="14421" y="9215"/>
                  <a:pt x="14564" y="9215"/>
                </a:cubicBezTo>
                <a:cubicBezTo>
                  <a:pt x="14992" y="9215"/>
                  <a:pt x="15353" y="8797"/>
                  <a:pt x="15278" y="8309"/>
                </a:cubicBezTo>
                <a:cubicBezTo>
                  <a:pt x="15194" y="7765"/>
                  <a:pt x="14779" y="7588"/>
                  <a:pt x="14513" y="7588"/>
                </a:cubicBezTo>
                <a:cubicBezTo>
                  <a:pt x="14460" y="7588"/>
                  <a:pt x="14413" y="7595"/>
                  <a:pt x="14376" y="7607"/>
                </a:cubicBezTo>
                <a:lnTo>
                  <a:pt x="13198" y="4073"/>
                </a:lnTo>
                <a:cubicBezTo>
                  <a:pt x="13498" y="3948"/>
                  <a:pt x="13699" y="3622"/>
                  <a:pt x="13649" y="3246"/>
                </a:cubicBezTo>
                <a:cubicBezTo>
                  <a:pt x="13624" y="3196"/>
                  <a:pt x="13624" y="3146"/>
                  <a:pt x="13599" y="3121"/>
                </a:cubicBezTo>
                <a:lnTo>
                  <a:pt x="14702" y="2269"/>
                </a:lnTo>
                <a:cubicBezTo>
                  <a:pt x="14842" y="2422"/>
                  <a:pt x="15041" y="2504"/>
                  <a:pt x="15246" y="2504"/>
                </a:cubicBezTo>
                <a:cubicBezTo>
                  <a:pt x="15443" y="2504"/>
                  <a:pt x="15645" y="2428"/>
                  <a:pt x="15804" y="2269"/>
                </a:cubicBezTo>
                <a:cubicBezTo>
                  <a:pt x="16306" y="1793"/>
                  <a:pt x="16055" y="1266"/>
                  <a:pt x="15854" y="1116"/>
                </a:cubicBezTo>
                <a:cubicBezTo>
                  <a:pt x="15695" y="1005"/>
                  <a:pt x="15511" y="925"/>
                  <a:pt x="15311" y="925"/>
                </a:cubicBezTo>
                <a:cubicBezTo>
                  <a:pt x="15104" y="925"/>
                  <a:pt x="14881" y="1011"/>
                  <a:pt x="14651" y="1241"/>
                </a:cubicBezTo>
                <a:cubicBezTo>
                  <a:pt x="14576" y="1367"/>
                  <a:pt x="14526" y="1517"/>
                  <a:pt x="14526" y="1692"/>
                </a:cubicBezTo>
                <a:cubicBezTo>
                  <a:pt x="14526" y="1768"/>
                  <a:pt x="14526" y="1843"/>
                  <a:pt x="14551" y="1918"/>
                </a:cubicBezTo>
                <a:lnTo>
                  <a:pt x="13423" y="2770"/>
                </a:lnTo>
                <a:cubicBezTo>
                  <a:pt x="13268" y="2576"/>
                  <a:pt x="13037" y="2502"/>
                  <a:pt x="12859" y="2502"/>
                </a:cubicBezTo>
                <a:cubicBezTo>
                  <a:pt x="12808" y="2502"/>
                  <a:pt x="12761" y="2508"/>
                  <a:pt x="12722" y="2519"/>
                </a:cubicBezTo>
                <a:cubicBezTo>
                  <a:pt x="12471" y="2620"/>
                  <a:pt x="12245" y="2770"/>
                  <a:pt x="12145" y="3046"/>
                </a:cubicBezTo>
                <a:lnTo>
                  <a:pt x="10942" y="2795"/>
                </a:lnTo>
                <a:cubicBezTo>
                  <a:pt x="10917" y="2544"/>
                  <a:pt x="10817" y="2369"/>
                  <a:pt x="10691" y="2294"/>
                </a:cubicBezTo>
                <a:cubicBezTo>
                  <a:pt x="10531" y="2174"/>
                  <a:pt x="10343" y="2089"/>
                  <a:pt x="10141" y="2089"/>
                </a:cubicBezTo>
                <a:cubicBezTo>
                  <a:pt x="9964" y="2089"/>
                  <a:pt x="9776" y="2155"/>
                  <a:pt x="9589" y="2319"/>
                </a:cubicBezTo>
                <a:lnTo>
                  <a:pt x="7584" y="1141"/>
                </a:lnTo>
                <a:cubicBezTo>
                  <a:pt x="7834" y="715"/>
                  <a:pt x="7634" y="314"/>
                  <a:pt x="7458" y="214"/>
                </a:cubicBezTo>
                <a:cubicBezTo>
                  <a:pt x="7295" y="88"/>
                  <a:pt x="7107" y="1"/>
                  <a:pt x="69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3"/>
          <p:cNvSpPr/>
          <p:nvPr/>
        </p:nvSpPr>
        <p:spPr>
          <a:xfrm flipH="1">
            <a:off x="2749650" y="2339150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23"/>
          <p:cNvSpPr/>
          <p:nvPr/>
        </p:nvSpPr>
        <p:spPr>
          <a:xfrm flipH="1">
            <a:off x="6875125" y="1090225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3"/>
          <p:cNvSpPr/>
          <p:nvPr/>
        </p:nvSpPr>
        <p:spPr>
          <a:xfrm flipH="1">
            <a:off x="2593013" y="260836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3"/>
          <p:cNvSpPr/>
          <p:nvPr/>
        </p:nvSpPr>
        <p:spPr>
          <a:xfrm flipH="1">
            <a:off x="7107013" y="133601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3"/>
          <p:cNvSpPr/>
          <p:nvPr/>
        </p:nvSpPr>
        <p:spPr>
          <a:xfrm flipH="1">
            <a:off x="8753400" y="1842750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3"/>
          <p:cNvSpPr/>
          <p:nvPr/>
        </p:nvSpPr>
        <p:spPr>
          <a:xfrm flipH="1">
            <a:off x="7444275" y="389800"/>
            <a:ext cx="87650" cy="77900"/>
          </a:xfrm>
          <a:custGeom>
            <a:avLst/>
            <a:gdLst/>
            <a:ahLst/>
            <a:cxnLst/>
            <a:rect l="l" t="t" r="r" b="b"/>
            <a:pathLst>
              <a:path w="3506" h="3116" extrusionOk="0">
                <a:moveTo>
                  <a:pt x="1834" y="0"/>
                </a:moveTo>
                <a:cubicBezTo>
                  <a:pt x="1721" y="0"/>
                  <a:pt x="1609" y="17"/>
                  <a:pt x="1504" y="52"/>
                </a:cubicBezTo>
                <a:cubicBezTo>
                  <a:pt x="1328" y="127"/>
                  <a:pt x="1128" y="152"/>
                  <a:pt x="978" y="227"/>
                </a:cubicBezTo>
                <a:cubicBezTo>
                  <a:pt x="852" y="277"/>
                  <a:pt x="727" y="353"/>
                  <a:pt x="627" y="453"/>
                </a:cubicBezTo>
                <a:cubicBezTo>
                  <a:pt x="0" y="1180"/>
                  <a:pt x="125" y="2007"/>
                  <a:pt x="602" y="2633"/>
                </a:cubicBezTo>
                <a:cubicBezTo>
                  <a:pt x="652" y="2683"/>
                  <a:pt x="727" y="2734"/>
                  <a:pt x="802" y="2784"/>
                </a:cubicBezTo>
                <a:cubicBezTo>
                  <a:pt x="1097" y="3005"/>
                  <a:pt x="1449" y="3115"/>
                  <a:pt x="1805" y="3115"/>
                </a:cubicBezTo>
                <a:cubicBezTo>
                  <a:pt x="2296" y="3115"/>
                  <a:pt x="2795" y="2905"/>
                  <a:pt x="3158" y="2483"/>
                </a:cubicBezTo>
                <a:cubicBezTo>
                  <a:pt x="3359" y="2257"/>
                  <a:pt x="3484" y="1982"/>
                  <a:pt x="3484" y="1556"/>
                </a:cubicBezTo>
                <a:cubicBezTo>
                  <a:pt x="3506" y="768"/>
                  <a:pt x="2612" y="0"/>
                  <a:pt x="18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3"/>
          <p:cNvSpPr/>
          <p:nvPr/>
        </p:nvSpPr>
        <p:spPr>
          <a:xfrm flipH="1">
            <a:off x="8695575" y="30704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3"/>
          <p:cNvSpPr/>
          <p:nvPr/>
        </p:nvSpPr>
        <p:spPr>
          <a:xfrm flipH="1">
            <a:off x="7390360" y="2917240"/>
            <a:ext cx="195502" cy="153247"/>
          </a:xfrm>
          <a:custGeom>
            <a:avLst/>
            <a:gdLst/>
            <a:ahLst/>
            <a:cxnLst/>
            <a:rect l="l" t="t" r="r" b="b"/>
            <a:pathLst>
              <a:path w="3359" h="2633" extrusionOk="0">
                <a:moveTo>
                  <a:pt x="2039" y="0"/>
                </a:moveTo>
                <a:cubicBezTo>
                  <a:pt x="1955" y="0"/>
                  <a:pt x="1870" y="12"/>
                  <a:pt x="1780" y="35"/>
                </a:cubicBezTo>
                <a:cubicBezTo>
                  <a:pt x="1604" y="110"/>
                  <a:pt x="1429" y="235"/>
                  <a:pt x="1303" y="411"/>
                </a:cubicBezTo>
                <a:cubicBezTo>
                  <a:pt x="1078" y="712"/>
                  <a:pt x="1153" y="1063"/>
                  <a:pt x="1329" y="1238"/>
                </a:cubicBezTo>
                <a:cubicBezTo>
                  <a:pt x="1479" y="1407"/>
                  <a:pt x="1643" y="1492"/>
                  <a:pt x="1833" y="1492"/>
                </a:cubicBezTo>
                <a:cubicBezTo>
                  <a:pt x="1896" y="1492"/>
                  <a:pt x="1961" y="1482"/>
                  <a:pt x="2030" y="1464"/>
                </a:cubicBezTo>
                <a:cubicBezTo>
                  <a:pt x="2131" y="1464"/>
                  <a:pt x="2181" y="1413"/>
                  <a:pt x="2231" y="1313"/>
                </a:cubicBezTo>
                <a:cubicBezTo>
                  <a:pt x="2231" y="1288"/>
                  <a:pt x="2231" y="1263"/>
                  <a:pt x="2206" y="1213"/>
                </a:cubicBezTo>
                <a:cubicBezTo>
                  <a:pt x="2181" y="1188"/>
                  <a:pt x="2156" y="1188"/>
                  <a:pt x="2131" y="1188"/>
                </a:cubicBezTo>
                <a:lnTo>
                  <a:pt x="2030" y="1188"/>
                </a:lnTo>
                <a:cubicBezTo>
                  <a:pt x="1994" y="1200"/>
                  <a:pt x="1957" y="1206"/>
                  <a:pt x="1921" y="1206"/>
                </a:cubicBezTo>
                <a:cubicBezTo>
                  <a:pt x="1808" y="1206"/>
                  <a:pt x="1699" y="1145"/>
                  <a:pt x="1604" y="1012"/>
                </a:cubicBezTo>
                <a:cubicBezTo>
                  <a:pt x="1554" y="937"/>
                  <a:pt x="1529" y="837"/>
                  <a:pt x="1579" y="737"/>
                </a:cubicBezTo>
                <a:cubicBezTo>
                  <a:pt x="1629" y="611"/>
                  <a:pt x="1730" y="536"/>
                  <a:pt x="1855" y="486"/>
                </a:cubicBezTo>
                <a:cubicBezTo>
                  <a:pt x="1912" y="467"/>
                  <a:pt x="1966" y="459"/>
                  <a:pt x="2018" y="459"/>
                </a:cubicBezTo>
                <a:cubicBezTo>
                  <a:pt x="2101" y="459"/>
                  <a:pt x="2178" y="480"/>
                  <a:pt x="2256" y="511"/>
                </a:cubicBezTo>
                <a:cubicBezTo>
                  <a:pt x="2506" y="662"/>
                  <a:pt x="2682" y="862"/>
                  <a:pt x="2807" y="1188"/>
                </a:cubicBezTo>
                <a:cubicBezTo>
                  <a:pt x="2832" y="1263"/>
                  <a:pt x="2832" y="1338"/>
                  <a:pt x="2807" y="1413"/>
                </a:cubicBezTo>
                <a:cubicBezTo>
                  <a:pt x="2732" y="1564"/>
                  <a:pt x="2657" y="1689"/>
                  <a:pt x="2607" y="1814"/>
                </a:cubicBezTo>
                <a:cubicBezTo>
                  <a:pt x="2582" y="1865"/>
                  <a:pt x="2532" y="1890"/>
                  <a:pt x="2506" y="1915"/>
                </a:cubicBezTo>
                <a:cubicBezTo>
                  <a:pt x="2331" y="2090"/>
                  <a:pt x="2105" y="2140"/>
                  <a:pt x="1880" y="2190"/>
                </a:cubicBezTo>
                <a:lnTo>
                  <a:pt x="1755" y="2190"/>
                </a:lnTo>
                <a:cubicBezTo>
                  <a:pt x="1329" y="2090"/>
                  <a:pt x="1028" y="1915"/>
                  <a:pt x="802" y="1639"/>
                </a:cubicBezTo>
                <a:cubicBezTo>
                  <a:pt x="652" y="1464"/>
                  <a:pt x="476" y="1213"/>
                  <a:pt x="527" y="887"/>
                </a:cubicBezTo>
                <a:cubicBezTo>
                  <a:pt x="527" y="862"/>
                  <a:pt x="527" y="837"/>
                  <a:pt x="527" y="787"/>
                </a:cubicBezTo>
                <a:lnTo>
                  <a:pt x="527" y="762"/>
                </a:lnTo>
                <a:cubicBezTo>
                  <a:pt x="527" y="611"/>
                  <a:pt x="552" y="461"/>
                  <a:pt x="627" y="361"/>
                </a:cubicBezTo>
                <a:cubicBezTo>
                  <a:pt x="627" y="311"/>
                  <a:pt x="652" y="261"/>
                  <a:pt x="652" y="210"/>
                </a:cubicBezTo>
                <a:cubicBezTo>
                  <a:pt x="652" y="160"/>
                  <a:pt x="627" y="85"/>
                  <a:pt x="577" y="60"/>
                </a:cubicBezTo>
                <a:cubicBezTo>
                  <a:pt x="547" y="31"/>
                  <a:pt x="509" y="18"/>
                  <a:pt x="468" y="18"/>
                </a:cubicBezTo>
                <a:cubicBezTo>
                  <a:pt x="438" y="18"/>
                  <a:pt x="407" y="25"/>
                  <a:pt x="376" y="35"/>
                </a:cubicBezTo>
                <a:cubicBezTo>
                  <a:pt x="351" y="60"/>
                  <a:pt x="326" y="60"/>
                  <a:pt x="301" y="85"/>
                </a:cubicBezTo>
                <a:cubicBezTo>
                  <a:pt x="100" y="286"/>
                  <a:pt x="0" y="511"/>
                  <a:pt x="25" y="787"/>
                </a:cubicBezTo>
                <a:cubicBezTo>
                  <a:pt x="25" y="812"/>
                  <a:pt x="25" y="862"/>
                  <a:pt x="50" y="887"/>
                </a:cubicBezTo>
                <a:cubicBezTo>
                  <a:pt x="50" y="937"/>
                  <a:pt x="50" y="1012"/>
                  <a:pt x="50" y="1063"/>
                </a:cubicBezTo>
                <a:cubicBezTo>
                  <a:pt x="75" y="1438"/>
                  <a:pt x="226" y="1739"/>
                  <a:pt x="501" y="1990"/>
                </a:cubicBezTo>
                <a:cubicBezTo>
                  <a:pt x="727" y="2165"/>
                  <a:pt x="928" y="2316"/>
                  <a:pt x="1128" y="2466"/>
                </a:cubicBezTo>
                <a:cubicBezTo>
                  <a:pt x="1228" y="2541"/>
                  <a:pt x="1354" y="2566"/>
                  <a:pt x="1454" y="2591"/>
                </a:cubicBezTo>
                <a:cubicBezTo>
                  <a:pt x="1562" y="2618"/>
                  <a:pt x="1676" y="2632"/>
                  <a:pt x="1796" y="2632"/>
                </a:cubicBezTo>
                <a:cubicBezTo>
                  <a:pt x="2010" y="2632"/>
                  <a:pt x="2240" y="2588"/>
                  <a:pt x="2481" y="2491"/>
                </a:cubicBezTo>
                <a:cubicBezTo>
                  <a:pt x="2732" y="2366"/>
                  <a:pt x="2933" y="2266"/>
                  <a:pt x="3033" y="2040"/>
                </a:cubicBezTo>
                <a:cubicBezTo>
                  <a:pt x="3133" y="1915"/>
                  <a:pt x="3208" y="1764"/>
                  <a:pt x="3258" y="1639"/>
                </a:cubicBezTo>
                <a:cubicBezTo>
                  <a:pt x="3359" y="1438"/>
                  <a:pt x="3359" y="1238"/>
                  <a:pt x="3283" y="1012"/>
                </a:cubicBezTo>
                <a:cubicBezTo>
                  <a:pt x="3233" y="862"/>
                  <a:pt x="3133" y="712"/>
                  <a:pt x="3033" y="586"/>
                </a:cubicBezTo>
                <a:cubicBezTo>
                  <a:pt x="2882" y="361"/>
                  <a:pt x="2657" y="185"/>
                  <a:pt x="2356" y="60"/>
                </a:cubicBezTo>
                <a:cubicBezTo>
                  <a:pt x="2246" y="19"/>
                  <a:pt x="2143" y="0"/>
                  <a:pt x="20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3"/>
          <p:cNvSpPr/>
          <p:nvPr/>
        </p:nvSpPr>
        <p:spPr>
          <a:xfrm flipH="1">
            <a:off x="1922375" y="512263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3"/>
          <p:cNvSpPr/>
          <p:nvPr/>
        </p:nvSpPr>
        <p:spPr>
          <a:xfrm flipH="1">
            <a:off x="18826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3"/>
          <p:cNvSpPr/>
          <p:nvPr/>
        </p:nvSpPr>
        <p:spPr>
          <a:xfrm rot="10800000">
            <a:off x="849526" y="287999"/>
            <a:ext cx="85200" cy="80351"/>
          </a:xfrm>
          <a:custGeom>
            <a:avLst/>
            <a:gdLst/>
            <a:ahLst/>
            <a:cxnLst/>
            <a:rect l="l" t="t" r="r" b="b"/>
            <a:pathLst>
              <a:path w="2332" h="2199" extrusionOk="0">
                <a:moveTo>
                  <a:pt x="1032" y="0"/>
                </a:moveTo>
                <a:cubicBezTo>
                  <a:pt x="683" y="0"/>
                  <a:pt x="484" y="104"/>
                  <a:pt x="326" y="330"/>
                </a:cubicBezTo>
                <a:cubicBezTo>
                  <a:pt x="50" y="681"/>
                  <a:pt x="0" y="1358"/>
                  <a:pt x="226" y="1733"/>
                </a:cubicBezTo>
                <a:cubicBezTo>
                  <a:pt x="251" y="1784"/>
                  <a:pt x="301" y="1834"/>
                  <a:pt x="351" y="1884"/>
                </a:cubicBezTo>
                <a:cubicBezTo>
                  <a:pt x="451" y="1934"/>
                  <a:pt x="527" y="2009"/>
                  <a:pt x="627" y="2084"/>
                </a:cubicBezTo>
                <a:cubicBezTo>
                  <a:pt x="702" y="2109"/>
                  <a:pt x="777" y="2160"/>
                  <a:pt x="852" y="2185"/>
                </a:cubicBezTo>
                <a:cubicBezTo>
                  <a:pt x="919" y="2194"/>
                  <a:pt x="985" y="2199"/>
                  <a:pt x="1051" y="2199"/>
                </a:cubicBezTo>
                <a:cubicBezTo>
                  <a:pt x="1508" y="2199"/>
                  <a:pt x="1943" y="1974"/>
                  <a:pt x="2206" y="1558"/>
                </a:cubicBezTo>
                <a:cubicBezTo>
                  <a:pt x="2306" y="1433"/>
                  <a:pt x="2331" y="1282"/>
                  <a:pt x="2331" y="1107"/>
                </a:cubicBezTo>
                <a:cubicBezTo>
                  <a:pt x="2306" y="982"/>
                  <a:pt x="2306" y="831"/>
                  <a:pt x="2306" y="681"/>
                </a:cubicBezTo>
                <a:cubicBezTo>
                  <a:pt x="2281" y="505"/>
                  <a:pt x="2231" y="380"/>
                  <a:pt x="2080" y="280"/>
                </a:cubicBezTo>
                <a:cubicBezTo>
                  <a:pt x="1980" y="205"/>
                  <a:pt x="1855" y="155"/>
                  <a:pt x="1730" y="104"/>
                </a:cubicBezTo>
                <a:cubicBezTo>
                  <a:pt x="1504" y="54"/>
                  <a:pt x="1278" y="29"/>
                  <a:pt x="1153" y="4"/>
                </a:cubicBezTo>
                <a:cubicBezTo>
                  <a:pt x="1111" y="2"/>
                  <a:pt x="1071" y="0"/>
                  <a:pt x="10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3"/>
          <p:cNvSpPr/>
          <p:nvPr/>
        </p:nvSpPr>
        <p:spPr>
          <a:xfrm flipH="1">
            <a:off x="2461375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3"/>
          <p:cNvSpPr/>
          <p:nvPr/>
        </p:nvSpPr>
        <p:spPr>
          <a:xfrm flipH="1">
            <a:off x="6506158" y="376706"/>
            <a:ext cx="30025" cy="27700"/>
          </a:xfrm>
          <a:custGeom>
            <a:avLst/>
            <a:gdLst/>
            <a:ahLst/>
            <a:cxnLst/>
            <a:rect l="l" t="t" r="r" b="b"/>
            <a:pathLst>
              <a:path w="1201" h="1108" extrusionOk="0">
                <a:moveTo>
                  <a:pt x="608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53"/>
                  <a:pt x="73" y="454"/>
                </a:cubicBezTo>
                <a:cubicBezTo>
                  <a:pt x="73" y="454"/>
                  <a:pt x="73" y="479"/>
                  <a:pt x="73" y="479"/>
                </a:cubicBezTo>
                <a:cubicBezTo>
                  <a:pt x="1" y="839"/>
                  <a:pt x="135" y="1107"/>
                  <a:pt x="543" y="1107"/>
                </a:cubicBezTo>
                <a:cubicBezTo>
                  <a:pt x="561" y="1107"/>
                  <a:pt x="580" y="1107"/>
                  <a:pt x="599" y="1106"/>
                </a:cubicBezTo>
                <a:lnTo>
                  <a:pt x="774" y="1106"/>
                </a:lnTo>
                <a:cubicBezTo>
                  <a:pt x="1050" y="1080"/>
                  <a:pt x="1200" y="905"/>
                  <a:pt x="1200" y="629"/>
                </a:cubicBezTo>
                <a:cubicBezTo>
                  <a:pt x="1200" y="529"/>
                  <a:pt x="1175" y="454"/>
                  <a:pt x="1150" y="379"/>
                </a:cubicBezTo>
                <a:cubicBezTo>
                  <a:pt x="1081" y="146"/>
                  <a:pt x="860" y="0"/>
                  <a:pt x="6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3"/>
          <p:cNvSpPr/>
          <p:nvPr/>
        </p:nvSpPr>
        <p:spPr>
          <a:xfrm flipH="1">
            <a:off x="559505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3"/>
          <p:cNvSpPr/>
          <p:nvPr/>
        </p:nvSpPr>
        <p:spPr>
          <a:xfrm flipH="1">
            <a:off x="2886850" y="454825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3"/>
          <p:cNvSpPr/>
          <p:nvPr/>
        </p:nvSpPr>
        <p:spPr>
          <a:xfrm flipH="1">
            <a:off x="4356875" y="4694450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3"/>
          <p:cNvSpPr/>
          <p:nvPr/>
        </p:nvSpPr>
        <p:spPr>
          <a:xfrm flipH="1">
            <a:off x="3438350" y="501188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3"/>
          <p:cNvSpPr/>
          <p:nvPr/>
        </p:nvSpPr>
        <p:spPr>
          <a:xfrm flipH="1">
            <a:off x="819500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3"/>
          <p:cNvSpPr/>
          <p:nvPr/>
        </p:nvSpPr>
        <p:spPr>
          <a:xfrm>
            <a:off x="8136625" y="4158150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3"/>
          <p:cNvSpPr/>
          <p:nvPr/>
        </p:nvSpPr>
        <p:spPr>
          <a:xfrm>
            <a:off x="8665550" y="4589338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3"/>
          <p:cNvSpPr/>
          <p:nvPr/>
        </p:nvSpPr>
        <p:spPr>
          <a:xfrm flipH="1">
            <a:off x="7040600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3"/>
          <p:cNvSpPr/>
          <p:nvPr/>
        </p:nvSpPr>
        <p:spPr>
          <a:xfrm flipH="1">
            <a:off x="589300" y="2117475"/>
            <a:ext cx="766250" cy="488375"/>
          </a:xfrm>
          <a:custGeom>
            <a:avLst/>
            <a:gdLst/>
            <a:ahLst/>
            <a:cxnLst/>
            <a:rect l="l" t="t" r="r" b="b"/>
            <a:pathLst>
              <a:path w="30650" h="19535" extrusionOk="0">
                <a:moveTo>
                  <a:pt x="974" y="340"/>
                </a:moveTo>
                <a:cubicBezTo>
                  <a:pt x="1087" y="340"/>
                  <a:pt x="1204" y="387"/>
                  <a:pt x="1304" y="496"/>
                </a:cubicBezTo>
                <a:cubicBezTo>
                  <a:pt x="1580" y="846"/>
                  <a:pt x="1429" y="1197"/>
                  <a:pt x="978" y="1272"/>
                </a:cubicBezTo>
                <a:cubicBezTo>
                  <a:pt x="968" y="1274"/>
                  <a:pt x="956" y="1276"/>
                  <a:pt x="944" y="1276"/>
                </a:cubicBezTo>
                <a:cubicBezTo>
                  <a:pt x="802" y="1276"/>
                  <a:pt x="527" y="1142"/>
                  <a:pt x="527" y="796"/>
                </a:cubicBezTo>
                <a:cubicBezTo>
                  <a:pt x="544" y="529"/>
                  <a:pt x="750" y="340"/>
                  <a:pt x="974" y="340"/>
                </a:cubicBezTo>
                <a:close/>
                <a:moveTo>
                  <a:pt x="3120" y="989"/>
                </a:moveTo>
                <a:cubicBezTo>
                  <a:pt x="3149" y="989"/>
                  <a:pt x="3178" y="991"/>
                  <a:pt x="3209" y="997"/>
                </a:cubicBezTo>
                <a:cubicBezTo>
                  <a:pt x="3660" y="1072"/>
                  <a:pt x="3760" y="1473"/>
                  <a:pt x="3459" y="1799"/>
                </a:cubicBezTo>
                <a:cubicBezTo>
                  <a:pt x="3421" y="1850"/>
                  <a:pt x="3316" y="1909"/>
                  <a:pt x="3189" y="1909"/>
                </a:cubicBezTo>
                <a:cubicBezTo>
                  <a:pt x="3069" y="1909"/>
                  <a:pt x="2929" y="1857"/>
                  <a:pt x="2808" y="1699"/>
                </a:cubicBezTo>
                <a:cubicBezTo>
                  <a:pt x="2575" y="1419"/>
                  <a:pt x="2753" y="989"/>
                  <a:pt x="3120" y="989"/>
                </a:cubicBezTo>
                <a:close/>
                <a:moveTo>
                  <a:pt x="7256" y="3545"/>
                </a:moveTo>
                <a:cubicBezTo>
                  <a:pt x="7284" y="3545"/>
                  <a:pt x="7314" y="3548"/>
                  <a:pt x="7344" y="3553"/>
                </a:cubicBezTo>
                <a:cubicBezTo>
                  <a:pt x="7770" y="3628"/>
                  <a:pt x="7895" y="4004"/>
                  <a:pt x="7595" y="4355"/>
                </a:cubicBezTo>
                <a:cubicBezTo>
                  <a:pt x="7543" y="4407"/>
                  <a:pt x="7438" y="4465"/>
                  <a:pt x="7315" y="4465"/>
                </a:cubicBezTo>
                <a:cubicBezTo>
                  <a:pt x="7198" y="4465"/>
                  <a:pt x="7065" y="4413"/>
                  <a:pt x="6943" y="4255"/>
                </a:cubicBezTo>
                <a:cubicBezTo>
                  <a:pt x="6710" y="3976"/>
                  <a:pt x="6888" y="3545"/>
                  <a:pt x="7256" y="3545"/>
                </a:cubicBezTo>
                <a:close/>
                <a:moveTo>
                  <a:pt x="1889" y="3956"/>
                </a:moveTo>
                <a:cubicBezTo>
                  <a:pt x="2005" y="3956"/>
                  <a:pt x="2127" y="4008"/>
                  <a:pt x="2231" y="4130"/>
                </a:cubicBezTo>
                <a:cubicBezTo>
                  <a:pt x="2532" y="4455"/>
                  <a:pt x="2357" y="4831"/>
                  <a:pt x="1905" y="4907"/>
                </a:cubicBezTo>
                <a:cubicBezTo>
                  <a:pt x="1895" y="4909"/>
                  <a:pt x="1884" y="4910"/>
                  <a:pt x="1871" y="4910"/>
                </a:cubicBezTo>
                <a:cubicBezTo>
                  <a:pt x="1730" y="4910"/>
                  <a:pt x="1454" y="4774"/>
                  <a:pt x="1454" y="4405"/>
                </a:cubicBezTo>
                <a:cubicBezTo>
                  <a:pt x="1471" y="4143"/>
                  <a:pt x="1669" y="3956"/>
                  <a:pt x="1889" y="3956"/>
                </a:cubicBezTo>
                <a:close/>
                <a:moveTo>
                  <a:pt x="11118" y="6755"/>
                </a:moveTo>
                <a:cubicBezTo>
                  <a:pt x="11349" y="6755"/>
                  <a:pt x="11571" y="6933"/>
                  <a:pt x="11555" y="7237"/>
                </a:cubicBezTo>
                <a:cubicBezTo>
                  <a:pt x="11538" y="7523"/>
                  <a:pt x="11352" y="7685"/>
                  <a:pt x="11126" y="7685"/>
                </a:cubicBezTo>
                <a:cubicBezTo>
                  <a:pt x="11014" y="7685"/>
                  <a:pt x="10893" y="7646"/>
                  <a:pt x="10778" y="7563"/>
                </a:cubicBezTo>
                <a:cubicBezTo>
                  <a:pt x="10652" y="7488"/>
                  <a:pt x="10527" y="7162"/>
                  <a:pt x="10803" y="6887"/>
                </a:cubicBezTo>
                <a:cubicBezTo>
                  <a:pt x="10893" y="6797"/>
                  <a:pt x="11007" y="6755"/>
                  <a:pt x="11118" y="6755"/>
                </a:cubicBezTo>
                <a:close/>
                <a:moveTo>
                  <a:pt x="3258" y="9124"/>
                </a:moveTo>
                <a:cubicBezTo>
                  <a:pt x="3590" y="9124"/>
                  <a:pt x="3767" y="9420"/>
                  <a:pt x="3635" y="9794"/>
                </a:cubicBezTo>
                <a:cubicBezTo>
                  <a:pt x="3599" y="9883"/>
                  <a:pt x="3461" y="10024"/>
                  <a:pt x="3257" y="10024"/>
                </a:cubicBezTo>
                <a:cubicBezTo>
                  <a:pt x="3175" y="10024"/>
                  <a:pt x="3083" y="10001"/>
                  <a:pt x="2983" y="9944"/>
                </a:cubicBezTo>
                <a:cubicBezTo>
                  <a:pt x="2657" y="9744"/>
                  <a:pt x="2682" y="9242"/>
                  <a:pt x="3108" y="9142"/>
                </a:cubicBezTo>
                <a:cubicBezTo>
                  <a:pt x="3161" y="9130"/>
                  <a:pt x="3211" y="9124"/>
                  <a:pt x="3258" y="9124"/>
                </a:cubicBezTo>
                <a:close/>
                <a:moveTo>
                  <a:pt x="29795" y="12043"/>
                </a:moveTo>
                <a:cubicBezTo>
                  <a:pt x="29925" y="12043"/>
                  <a:pt x="30069" y="12103"/>
                  <a:pt x="30201" y="12225"/>
                </a:cubicBezTo>
                <a:cubicBezTo>
                  <a:pt x="30276" y="12325"/>
                  <a:pt x="30377" y="12651"/>
                  <a:pt x="30051" y="12877"/>
                </a:cubicBezTo>
                <a:cubicBezTo>
                  <a:pt x="29973" y="12935"/>
                  <a:pt x="29886" y="12961"/>
                  <a:pt x="29800" y="12961"/>
                </a:cubicBezTo>
                <a:cubicBezTo>
                  <a:pt x="29554" y="12961"/>
                  <a:pt x="29325" y="12742"/>
                  <a:pt x="29399" y="12425"/>
                </a:cubicBezTo>
                <a:cubicBezTo>
                  <a:pt x="29444" y="12172"/>
                  <a:pt x="29604" y="12043"/>
                  <a:pt x="29795" y="12043"/>
                </a:cubicBezTo>
                <a:close/>
                <a:moveTo>
                  <a:pt x="27245" y="12549"/>
                </a:moveTo>
                <a:cubicBezTo>
                  <a:pt x="27560" y="12549"/>
                  <a:pt x="27727" y="12839"/>
                  <a:pt x="27620" y="13202"/>
                </a:cubicBezTo>
                <a:cubicBezTo>
                  <a:pt x="27583" y="13295"/>
                  <a:pt x="27436" y="13442"/>
                  <a:pt x="27221" y="13442"/>
                </a:cubicBezTo>
                <a:cubicBezTo>
                  <a:pt x="27145" y="13442"/>
                  <a:pt x="27060" y="13424"/>
                  <a:pt x="26968" y="13378"/>
                </a:cubicBezTo>
                <a:cubicBezTo>
                  <a:pt x="26642" y="13202"/>
                  <a:pt x="26642" y="12701"/>
                  <a:pt x="27068" y="12576"/>
                </a:cubicBezTo>
                <a:cubicBezTo>
                  <a:pt x="27131" y="12557"/>
                  <a:pt x="27190" y="12549"/>
                  <a:pt x="27245" y="12549"/>
                </a:cubicBezTo>
                <a:close/>
                <a:moveTo>
                  <a:pt x="1705" y="1197"/>
                </a:moveTo>
                <a:cubicBezTo>
                  <a:pt x="1905" y="1247"/>
                  <a:pt x="2181" y="1298"/>
                  <a:pt x="2357" y="1323"/>
                </a:cubicBezTo>
                <a:cubicBezTo>
                  <a:pt x="2267" y="1791"/>
                  <a:pt x="2635" y="2220"/>
                  <a:pt x="3124" y="2220"/>
                </a:cubicBezTo>
                <a:cubicBezTo>
                  <a:pt x="3184" y="2220"/>
                  <a:pt x="3246" y="2214"/>
                  <a:pt x="3309" y="2200"/>
                </a:cubicBezTo>
                <a:cubicBezTo>
                  <a:pt x="3585" y="2125"/>
                  <a:pt x="3760" y="1999"/>
                  <a:pt x="3860" y="1824"/>
                </a:cubicBezTo>
                <a:cubicBezTo>
                  <a:pt x="4512" y="2250"/>
                  <a:pt x="6091" y="3378"/>
                  <a:pt x="6542" y="3704"/>
                </a:cubicBezTo>
                <a:cubicBezTo>
                  <a:pt x="6291" y="4228"/>
                  <a:pt x="6704" y="4773"/>
                  <a:pt x="7252" y="4773"/>
                </a:cubicBezTo>
                <a:cubicBezTo>
                  <a:pt x="7307" y="4773"/>
                  <a:pt x="7363" y="4768"/>
                  <a:pt x="7419" y="4756"/>
                </a:cubicBezTo>
                <a:cubicBezTo>
                  <a:pt x="7595" y="4706"/>
                  <a:pt x="7720" y="4656"/>
                  <a:pt x="7820" y="4556"/>
                </a:cubicBezTo>
                <a:cubicBezTo>
                  <a:pt x="8121" y="4831"/>
                  <a:pt x="8497" y="5207"/>
                  <a:pt x="8873" y="5583"/>
                </a:cubicBezTo>
                <a:cubicBezTo>
                  <a:pt x="9499" y="6185"/>
                  <a:pt x="10151" y="6811"/>
                  <a:pt x="10352" y="7012"/>
                </a:cubicBezTo>
                <a:cubicBezTo>
                  <a:pt x="10327" y="7137"/>
                  <a:pt x="10327" y="7288"/>
                  <a:pt x="10377" y="7413"/>
                </a:cubicBezTo>
                <a:cubicBezTo>
                  <a:pt x="10520" y="7898"/>
                  <a:pt x="10870" y="8048"/>
                  <a:pt x="11131" y="8048"/>
                </a:cubicBezTo>
                <a:cubicBezTo>
                  <a:pt x="11233" y="8048"/>
                  <a:pt x="11322" y="8025"/>
                  <a:pt x="11379" y="7989"/>
                </a:cubicBezTo>
                <a:cubicBezTo>
                  <a:pt x="11530" y="7914"/>
                  <a:pt x="11630" y="7839"/>
                  <a:pt x="11705" y="7764"/>
                </a:cubicBezTo>
                <a:cubicBezTo>
                  <a:pt x="12607" y="8090"/>
                  <a:pt x="24437" y="12526"/>
                  <a:pt x="26392" y="13027"/>
                </a:cubicBezTo>
                <a:cubicBezTo>
                  <a:pt x="26392" y="13102"/>
                  <a:pt x="26392" y="13177"/>
                  <a:pt x="26417" y="13227"/>
                </a:cubicBezTo>
                <a:lnTo>
                  <a:pt x="11454" y="18215"/>
                </a:lnTo>
                <a:cubicBezTo>
                  <a:pt x="11316" y="17800"/>
                  <a:pt x="10944" y="17660"/>
                  <a:pt x="10729" y="17660"/>
                </a:cubicBezTo>
                <a:cubicBezTo>
                  <a:pt x="10711" y="17660"/>
                  <a:pt x="10693" y="17662"/>
                  <a:pt x="10677" y="17664"/>
                </a:cubicBezTo>
                <a:cubicBezTo>
                  <a:pt x="10226" y="17764"/>
                  <a:pt x="9976" y="18014"/>
                  <a:pt x="9926" y="18340"/>
                </a:cubicBezTo>
                <a:cubicBezTo>
                  <a:pt x="9850" y="18340"/>
                  <a:pt x="9775" y="18340"/>
                  <a:pt x="9700" y="18365"/>
                </a:cubicBezTo>
                <a:cubicBezTo>
                  <a:pt x="9474" y="18390"/>
                  <a:pt x="9199" y="18415"/>
                  <a:pt x="9073" y="18440"/>
                </a:cubicBezTo>
                <a:cubicBezTo>
                  <a:pt x="8941" y="18044"/>
                  <a:pt x="8616" y="17880"/>
                  <a:pt x="8386" y="17880"/>
                </a:cubicBezTo>
                <a:cubicBezTo>
                  <a:pt x="8354" y="17880"/>
                  <a:pt x="8324" y="17883"/>
                  <a:pt x="8296" y="17889"/>
                </a:cubicBezTo>
                <a:cubicBezTo>
                  <a:pt x="8246" y="17889"/>
                  <a:pt x="8196" y="17914"/>
                  <a:pt x="8146" y="17939"/>
                </a:cubicBezTo>
                <a:cubicBezTo>
                  <a:pt x="7394" y="16736"/>
                  <a:pt x="5991" y="14255"/>
                  <a:pt x="4963" y="12450"/>
                </a:cubicBezTo>
                <a:cubicBezTo>
                  <a:pt x="4387" y="11398"/>
                  <a:pt x="3885" y="10571"/>
                  <a:pt x="3660" y="10170"/>
                </a:cubicBezTo>
                <a:cubicBezTo>
                  <a:pt x="4186" y="9794"/>
                  <a:pt x="4036" y="9242"/>
                  <a:pt x="3885" y="9067"/>
                </a:cubicBezTo>
                <a:cubicBezTo>
                  <a:pt x="3660" y="8866"/>
                  <a:pt x="3434" y="8741"/>
                  <a:pt x="3234" y="8741"/>
                </a:cubicBezTo>
                <a:cubicBezTo>
                  <a:pt x="3083" y="8215"/>
                  <a:pt x="2858" y="7087"/>
                  <a:pt x="2682" y="6160"/>
                </a:cubicBezTo>
                <a:cubicBezTo>
                  <a:pt x="2607" y="5709"/>
                  <a:pt x="2507" y="5282"/>
                  <a:pt x="2457" y="5032"/>
                </a:cubicBezTo>
                <a:cubicBezTo>
                  <a:pt x="2557" y="4932"/>
                  <a:pt x="2632" y="4856"/>
                  <a:pt x="2657" y="4756"/>
                </a:cubicBezTo>
                <a:cubicBezTo>
                  <a:pt x="2872" y="4111"/>
                  <a:pt x="2540" y="3625"/>
                  <a:pt x="1944" y="3625"/>
                </a:cubicBezTo>
                <a:cubicBezTo>
                  <a:pt x="1915" y="3625"/>
                  <a:pt x="1885" y="3626"/>
                  <a:pt x="1855" y="3628"/>
                </a:cubicBezTo>
                <a:cubicBezTo>
                  <a:pt x="1630" y="3127"/>
                  <a:pt x="1329" y="2024"/>
                  <a:pt x="1229" y="1573"/>
                </a:cubicBezTo>
                <a:cubicBezTo>
                  <a:pt x="1454" y="1498"/>
                  <a:pt x="1630" y="1348"/>
                  <a:pt x="1705" y="1197"/>
                </a:cubicBezTo>
                <a:close/>
                <a:moveTo>
                  <a:pt x="10731" y="18022"/>
                </a:moveTo>
                <a:cubicBezTo>
                  <a:pt x="10874" y="18022"/>
                  <a:pt x="11027" y="18104"/>
                  <a:pt x="11154" y="18265"/>
                </a:cubicBezTo>
                <a:cubicBezTo>
                  <a:pt x="11229" y="18365"/>
                  <a:pt x="11279" y="18716"/>
                  <a:pt x="10928" y="18892"/>
                </a:cubicBezTo>
                <a:cubicBezTo>
                  <a:pt x="10858" y="18927"/>
                  <a:pt x="10785" y="18943"/>
                  <a:pt x="10714" y="18943"/>
                </a:cubicBezTo>
                <a:cubicBezTo>
                  <a:pt x="10431" y="18943"/>
                  <a:pt x="10186" y="18686"/>
                  <a:pt x="10327" y="18365"/>
                </a:cubicBezTo>
                <a:cubicBezTo>
                  <a:pt x="10408" y="18135"/>
                  <a:pt x="10562" y="18022"/>
                  <a:pt x="10731" y="18022"/>
                </a:cubicBezTo>
                <a:close/>
                <a:moveTo>
                  <a:pt x="8350" y="18222"/>
                </a:moveTo>
                <a:cubicBezTo>
                  <a:pt x="8493" y="18222"/>
                  <a:pt x="8646" y="18304"/>
                  <a:pt x="8773" y="18466"/>
                </a:cubicBezTo>
                <a:cubicBezTo>
                  <a:pt x="8848" y="18591"/>
                  <a:pt x="8898" y="18917"/>
                  <a:pt x="8547" y="19092"/>
                </a:cubicBezTo>
                <a:cubicBezTo>
                  <a:pt x="8474" y="19134"/>
                  <a:pt x="8397" y="19153"/>
                  <a:pt x="8323" y="19153"/>
                </a:cubicBezTo>
                <a:cubicBezTo>
                  <a:pt x="8044" y="19153"/>
                  <a:pt x="7807" y="18883"/>
                  <a:pt x="7946" y="18566"/>
                </a:cubicBezTo>
                <a:cubicBezTo>
                  <a:pt x="8027" y="18336"/>
                  <a:pt x="8181" y="18222"/>
                  <a:pt x="8350" y="18222"/>
                </a:cubicBezTo>
                <a:close/>
                <a:moveTo>
                  <a:pt x="1050" y="1"/>
                </a:moveTo>
                <a:cubicBezTo>
                  <a:pt x="957" y="1"/>
                  <a:pt x="858" y="15"/>
                  <a:pt x="753" y="44"/>
                </a:cubicBezTo>
                <a:cubicBezTo>
                  <a:pt x="1" y="245"/>
                  <a:pt x="1" y="1147"/>
                  <a:pt x="602" y="1473"/>
                </a:cubicBezTo>
                <a:cubicBezTo>
                  <a:pt x="677" y="1523"/>
                  <a:pt x="753" y="1548"/>
                  <a:pt x="828" y="1548"/>
                </a:cubicBezTo>
                <a:cubicBezTo>
                  <a:pt x="928" y="1924"/>
                  <a:pt x="1229" y="3127"/>
                  <a:pt x="1504" y="3754"/>
                </a:cubicBezTo>
                <a:cubicBezTo>
                  <a:pt x="928" y="4029"/>
                  <a:pt x="978" y="4806"/>
                  <a:pt x="1529" y="5082"/>
                </a:cubicBezTo>
                <a:cubicBezTo>
                  <a:pt x="1685" y="5169"/>
                  <a:pt x="1817" y="5195"/>
                  <a:pt x="1942" y="5195"/>
                </a:cubicBezTo>
                <a:cubicBezTo>
                  <a:pt x="1997" y="5195"/>
                  <a:pt x="2052" y="5190"/>
                  <a:pt x="2106" y="5182"/>
                </a:cubicBezTo>
                <a:cubicBezTo>
                  <a:pt x="2156" y="5458"/>
                  <a:pt x="2231" y="5834"/>
                  <a:pt x="2306" y="6235"/>
                </a:cubicBezTo>
                <a:cubicBezTo>
                  <a:pt x="2482" y="7162"/>
                  <a:pt x="2707" y="8265"/>
                  <a:pt x="2858" y="8816"/>
                </a:cubicBezTo>
                <a:cubicBezTo>
                  <a:pt x="2657" y="8917"/>
                  <a:pt x="2507" y="9117"/>
                  <a:pt x="2432" y="9418"/>
                </a:cubicBezTo>
                <a:cubicBezTo>
                  <a:pt x="2297" y="9980"/>
                  <a:pt x="2707" y="10361"/>
                  <a:pt x="3154" y="10361"/>
                </a:cubicBezTo>
                <a:cubicBezTo>
                  <a:pt x="3205" y="10361"/>
                  <a:pt x="3257" y="10355"/>
                  <a:pt x="3309" y="10345"/>
                </a:cubicBezTo>
                <a:cubicBezTo>
                  <a:pt x="3534" y="10696"/>
                  <a:pt x="4011" y="11573"/>
                  <a:pt x="4637" y="12626"/>
                </a:cubicBezTo>
                <a:cubicBezTo>
                  <a:pt x="5665" y="14430"/>
                  <a:pt x="7043" y="16887"/>
                  <a:pt x="7795" y="18115"/>
                </a:cubicBezTo>
                <a:cubicBezTo>
                  <a:pt x="7444" y="18390"/>
                  <a:pt x="7419" y="18841"/>
                  <a:pt x="7795" y="19268"/>
                </a:cubicBezTo>
                <a:cubicBezTo>
                  <a:pt x="7965" y="19455"/>
                  <a:pt x="8164" y="19535"/>
                  <a:pt x="8356" y="19535"/>
                </a:cubicBezTo>
                <a:cubicBezTo>
                  <a:pt x="8729" y="19535"/>
                  <a:pt x="9074" y="19230"/>
                  <a:pt x="9123" y="18816"/>
                </a:cubicBezTo>
                <a:cubicBezTo>
                  <a:pt x="9249" y="18791"/>
                  <a:pt x="9474" y="18766"/>
                  <a:pt x="9750" y="18741"/>
                </a:cubicBezTo>
                <a:cubicBezTo>
                  <a:pt x="9825" y="18716"/>
                  <a:pt x="9900" y="18716"/>
                  <a:pt x="9951" y="18716"/>
                </a:cubicBezTo>
                <a:cubicBezTo>
                  <a:pt x="10001" y="18816"/>
                  <a:pt x="10076" y="18942"/>
                  <a:pt x="10176" y="19067"/>
                </a:cubicBezTo>
                <a:cubicBezTo>
                  <a:pt x="10345" y="19253"/>
                  <a:pt x="10546" y="19333"/>
                  <a:pt x="10739" y="19333"/>
                </a:cubicBezTo>
                <a:cubicBezTo>
                  <a:pt x="11119" y="19333"/>
                  <a:pt x="11471" y="19023"/>
                  <a:pt x="11504" y="18591"/>
                </a:cubicBezTo>
                <a:lnTo>
                  <a:pt x="26592" y="13578"/>
                </a:lnTo>
                <a:cubicBezTo>
                  <a:pt x="26730" y="13716"/>
                  <a:pt x="26928" y="13793"/>
                  <a:pt x="27133" y="13793"/>
                </a:cubicBezTo>
                <a:cubicBezTo>
                  <a:pt x="27301" y="13793"/>
                  <a:pt x="27473" y="13741"/>
                  <a:pt x="27620" y="13628"/>
                </a:cubicBezTo>
                <a:cubicBezTo>
                  <a:pt x="27896" y="13428"/>
                  <a:pt x="27996" y="13177"/>
                  <a:pt x="27996" y="12952"/>
                </a:cubicBezTo>
                <a:cubicBezTo>
                  <a:pt x="28572" y="12801"/>
                  <a:pt x="28998" y="12751"/>
                  <a:pt x="29048" y="12751"/>
                </a:cubicBezTo>
                <a:cubicBezTo>
                  <a:pt x="29099" y="12902"/>
                  <a:pt x="29199" y="13027"/>
                  <a:pt x="29349" y="13127"/>
                </a:cubicBezTo>
                <a:cubicBezTo>
                  <a:pt x="29516" y="13266"/>
                  <a:pt x="29691" y="13326"/>
                  <a:pt x="29857" y="13326"/>
                </a:cubicBezTo>
                <a:cubicBezTo>
                  <a:pt x="30289" y="13326"/>
                  <a:pt x="30650" y="12915"/>
                  <a:pt x="30577" y="12425"/>
                </a:cubicBezTo>
                <a:cubicBezTo>
                  <a:pt x="30474" y="11869"/>
                  <a:pt x="30066" y="11702"/>
                  <a:pt x="29799" y="11702"/>
                </a:cubicBezTo>
                <a:cubicBezTo>
                  <a:pt x="29741" y="11702"/>
                  <a:pt x="29690" y="11710"/>
                  <a:pt x="29650" y="11724"/>
                </a:cubicBezTo>
                <a:cubicBezTo>
                  <a:pt x="29274" y="11849"/>
                  <a:pt x="29048" y="12100"/>
                  <a:pt x="28998" y="12375"/>
                </a:cubicBezTo>
                <a:cubicBezTo>
                  <a:pt x="28873" y="12400"/>
                  <a:pt x="28472" y="12450"/>
                  <a:pt x="27896" y="12576"/>
                </a:cubicBezTo>
                <a:cubicBezTo>
                  <a:pt x="27870" y="12551"/>
                  <a:pt x="27845" y="12501"/>
                  <a:pt x="27820" y="12476"/>
                </a:cubicBezTo>
                <a:cubicBezTo>
                  <a:pt x="27604" y="12259"/>
                  <a:pt x="27364" y="12155"/>
                  <a:pt x="27143" y="12155"/>
                </a:cubicBezTo>
                <a:cubicBezTo>
                  <a:pt x="26852" y="12155"/>
                  <a:pt x="26595" y="12335"/>
                  <a:pt x="26467" y="12676"/>
                </a:cubicBezTo>
                <a:cubicBezTo>
                  <a:pt x="24612" y="12175"/>
                  <a:pt x="13159" y="7889"/>
                  <a:pt x="11905" y="7413"/>
                </a:cubicBezTo>
                <a:cubicBezTo>
                  <a:pt x="12006" y="7112"/>
                  <a:pt x="11880" y="6761"/>
                  <a:pt x="11479" y="6511"/>
                </a:cubicBezTo>
                <a:cubicBezTo>
                  <a:pt x="11341" y="6437"/>
                  <a:pt x="11203" y="6404"/>
                  <a:pt x="11074" y="6404"/>
                </a:cubicBezTo>
                <a:cubicBezTo>
                  <a:pt x="10851" y="6404"/>
                  <a:pt x="10654" y="6502"/>
                  <a:pt x="10527" y="6661"/>
                </a:cubicBezTo>
                <a:cubicBezTo>
                  <a:pt x="10251" y="6385"/>
                  <a:pt x="9700" y="5859"/>
                  <a:pt x="9149" y="5308"/>
                </a:cubicBezTo>
                <a:cubicBezTo>
                  <a:pt x="8748" y="4907"/>
                  <a:pt x="8347" y="4531"/>
                  <a:pt x="8046" y="4255"/>
                </a:cubicBezTo>
                <a:cubicBezTo>
                  <a:pt x="8121" y="4079"/>
                  <a:pt x="8121" y="3879"/>
                  <a:pt x="8096" y="3779"/>
                </a:cubicBezTo>
                <a:cubicBezTo>
                  <a:pt x="7924" y="3373"/>
                  <a:pt x="7626" y="3152"/>
                  <a:pt x="7317" y="3152"/>
                </a:cubicBezTo>
                <a:cubicBezTo>
                  <a:pt x="7129" y="3152"/>
                  <a:pt x="6938" y="3233"/>
                  <a:pt x="6768" y="3403"/>
                </a:cubicBezTo>
                <a:cubicBezTo>
                  <a:pt x="6316" y="3077"/>
                  <a:pt x="4587" y="1849"/>
                  <a:pt x="3986" y="1473"/>
                </a:cubicBezTo>
                <a:cubicBezTo>
                  <a:pt x="3986" y="1373"/>
                  <a:pt x="3986" y="1298"/>
                  <a:pt x="3961" y="1222"/>
                </a:cubicBezTo>
                <a:cubicBezTo>
                  <a:pt x="3789" y="808"/>
                  <a:pt x="3495" y="589"/>
                  <a:pt x="3191" y="589"/>
                </a:cubicBezTo>
                <a:cubicBezTo>
                  <a:pt x="2961" y="589"/>
                  <a:pt x="2726" y="713"/>
                  <a:pt x="2532" y="972"/>
                </a:cubicBezTo>
                <a:cubicBezTo>
                  <a:pt x="2357" y="947"/>
                  <a:pt x="2031" y="871"/>
                  <a:pt x="1780" y="821"/>
                </a:cubicBezTo>
                <a:cubicBezTo>
                  <a:pt x="1801" y="342"/>
                  <a:pt x="1510" y="1"/>
                  <a:pt x="10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blurRad="71438" dist="762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Reenie Beanie"/>
              <a:buNone/>
              <a:defRPr sz="4500">
                <a:solidFill>
                  <a:schemeClr val="dk2"/>
                </a:solidFill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8710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8" r:id="rId5"/>
    <p:sldLayoutId id="2147483661" r:id="rId6"/>
    <p:sldLayoutId id="2147483663" r:id="rId7"/>
    <p:sldLayoutId id="2147483665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8"/>
          <p:cNvSpPr/>
          <p:nvPr/>
        </p:nvSpPr>
        <p:spPr>
          <a:xfrm>
            <a:off x="2307900" y="3700950"/>
            <a:ext cx="4528200" cy="405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3810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" name="Google Shape;511;p28"/>
          <p:cNvGrpSpPr/>
          <p:nvPr/>
        </p:nvGrpSpPr>
        <p:grpSpPr>
          <a:xfrm>
            <a:off x="7478101" y="3477609"/>
            <a:ext cx="957033" cy="869358"/>
            <a:chOff x="1536475" y="3972850"/>
            <a:chExt cx="1174850" cy="1067221"/>
          </a:xfrm>
        </p:grpSpPr>
        <p:grpSp>
          <p:nvGrpSpPr>
            <p:cNvPr id="512" name="Google Shape;512;p28"/>
            <p:cNvGrpSpPr/>
            <p:nvPr/>
          </p:nvGrpSpPr>
          <p:grpSpPr>
            <a:xfrm>
              <a:off x="1538350" y="3972850"/>
              <a:ext cx="1172975" cy="1066925"/>
              <a:chOff x="1538350" y="3972850"/>
              <a:chExt cx="1172975" cy="1066925"/>
            </a:xfrm>
          </p:grpSpPr>
          <p:sp>
            <p:nvSpPr>
              <p:cNvPr id="513" name="Google Shape;513;p28"/>
              <p:cNvSpPr/>
              <p:nvPr/>
            </p:nvSpPr>
            <p:spPr>
              <a:xfrm>
                <a:off x="1538350" y="3972850"/>
                <a:ext cx="1172975" cy="1066925"/>
              </a:xfrm>
              <a:custGeom>
                <a:avLst/>
                <a:gdLst/>
                <a:ahLst/>
                <a:cxnLst/>
                <a:rect l="l" t="t" r="r" b="b"/>
                <a:pathLst>
                  <a:path w="46919" h="42677" extrusionOk="0">
                    <a:moveTo>
                      <a:pt x="23452" y="1"/>
                    </a:moveTo>
                    <a:cubicBezTo>
                      <a:pt x="18028" y="1"/>
                      <a:pt x="12604" y="2056"/>
                      <a:pt x="8447" y="6176"/>
                    </a:cubicBezTo>
                    <a:cubicBezTo>
                      <a:pt x="76" y="14472"/>
                      <a:pt x="1" y="27980"/>
                      <a:pt x="8297" y="36351"/>
                    </a:cubicBezTo>
                    <a:cubicBezTo>
                      <a:pt x="12473" y="40565"/>
                      <a:pt x="17970" y="42677"/>
                      <a:pt x="23467" y="42677"/>
                    </a:cubicBezTo>
                    <a:cubicBezTo>
                      <a:pt x="28891" y="42677"/>
                      <a:pt x="34315" y="40622"/>
                      <a:pt x="38472" y="36502"/>
                    </a:cubicBezTo>
                    <a:cubicBezTo>
                      <a:pt x="46843" y="28206"/>
                      <a:pt x="46918" y="14697"/>
                      <a:pt x="38623" y="6326"/>
                    </a:cubicBezTo>
                    <a:cubicBezTo>
                      <a:pt x="34447" y="2112"/>
                      <a:pt x="28950" y="1"/>
                      <a:pt x="234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8"/>
              <p:cNvSpPr/>
              <p:nvPr/>
            </p:nvSpPr>
            <p:spPr>
              <a:xfrm>
                <a:off x="1715050" y="4535200"/>
                <a:ext cx="598400" cy="459150"/>
              </a:xfrm>
              <a:custGeom>
                <a:avLst/>
                <a:gdLst/>
                <a:ahLst/>
                <a:cxnLst/>
                <a:rect l="l" t="t" r="r" b="b"/>
                <a:pathLst>
                  <a:path w="23936" h="18366" extrusionOk="0">
                    <a:moveTo>
                      <a:pt x="14346" y="1"/>
                    </a:moveTo>
                    <a:cubicBezTo>
                      <a:pt x="13984" y="1"/>
                      <a:pt x="13619" y="139"/>
                      <a:pt x="13334" y="424"/>
                    </a:cubicBezTo>
                    <a:cubicBezTo>
                      <a:pt x="12858" y="875"/>
                      <a:pt x="12783" y="1627"/>
                      <a:pt x="13133" y="2178"/>
                    </a:cubicBezTo>
                    <a:cubicBezTo>
                      <a:pt x="13102" y="2177"/>
                      <a:pt x="13071" y="2177"/>
                      <a:pt x="13039" y="2177"/>
                    </a:cubicBezTo>
                    <a:cubicBezTo>
                      <a:pt x="11819" y="2177"/>
                      <a:pt x="10628" y="2652"/>
                      <a:pt x="9700" y="3557"/>
                    </a:cubicBezTo>
                    <a:cubicBezTo>
                      <a:pt x="9675" y="3607"/>
                      <a:pt x="9625" y="3632"/>
                      <a:pt x="9575" y="3682"/>
                    </a:cubicBezTo>
                    <a:cubicBezTo>
                      <a:pt x="9374" y="3306"/>
                      <a:pt x="9123" y="2980"/>
                      <a:pt x="8798" y="2654"/>
                    </a:cubicBezTo>
                    <a:cubicBezTo>
                      <a:pt x="7852" y="1696"/>
                      <a:pt x="6601" y="1213"/>
                      <a:pt x="5349" y="1213"/>
                    </a:cubicBezTo>
                    <a:cubicBezTo>
                      <a:pt x="4113" y="1213"/>
                      <a:pt x="2877" y="1683"/>
                      <a:pt x="1930" y="2629"/>
                    </a:cubicBezTo>
                    <a:cubicBezTo>
                      <a:pt x="26" y="4509"/>
                      <a:pt x="1" y="7592"/>
                      <a:pt x="1905" y="9496"/>
                    </a:cubicBezTo>
                    <a:cubicBezTo>
                      <a:pt x="2181" y="9797"/>
                      <a:pt x="2507" y="10023"/>
                      <a:pt x="2833" y="10223"/>
                    </a:cubicBezTo>
                    <a:cubicBezTo>
                      <a:pt x="2382" y="10750"/>
                      <a:pt x="2407" y="11552"/>
                      <a:pt x="2883" y="12053"/>
                    </a:cubicBezTo>
                    <a:cubicBezTo>
                      <a:pt x="3146" y="12316"/>
                      <a:pt x="3491" y="12448"/>
                      <a:pt x="3835" y="12448"/>
                    </a:cubicBezTo>
                    <a:cubicBezTo>
                      <a:pt x="4180" y="12448"/>
                      <a:pt x="4524" y="12316"/>
                      <a:pt x="4788" y="12053"/>
                    </a:cubicBezTo>
                    <a:cubicBezTo>
                      <a:pt x="5113" y="11752"/>
                      <a:pt x="5239" y="11326"/>
                      <a:pt x="5189" y="10925"/>
                    </a:cubicBezTo>
                    <a:lnTo>
                      <a:pt x="5189" y="10925"/>
                    </a:lnTo>
                    <a:cubicBezTo>
                      <a:pt x="5280" y="10931"/>
                      <a:pt x="5372" y="10934"/>
                      <a:pt x="5464" y="10934"/>
                    </a:cubicBezTo>
                    <a:cubicBezTo>
                      <a:pt x="6104" y="10934"/>
                      <a:pt x="6756" y="10784"/>
                      <a:pt x="7369" y="10499"/>
                    </a:cubicBezTo>
                    <a:cubicBezTo>
                      <a:pt x="7494" y="11000"/>
                      <a:pt x="7770" y="11476"/>
                      <a:pt x="8146" y="11852"/>
                    </a:cubicBezTo>
                    <a:cubicBezTo>
                      <a:pt x="8751" y="12470"/>
                      <a:pt x="9551" y="12777"/>
                      <a:pt x="10354" y="12777"/>
                    </a:cubicBezTo>
                    <a:cubicBezTo>
                      <a:pt x="11149" y="12777"/>
                      <a:pt x="11946" y="12476"/>
                      <a:pt x="12557" y="11877"/>
                    </a:cubicBezTo>
                    <a:cubicBezTo>
                      <a:pt x="12582" y="11827"/>
                      <a:pt x="12632" y="11802"/>
                      <a:pt x="12657" y="11752"/>
                    </a:cubicBezTo>
                    <a:cubicBezTo>
                      <a:pt x="12799" y="11765"/>
                      <a:pt x="12941" y="11772"/>
                      <a:pt x="13083" y="11772"/>
                    </a:cubicBezTo>
                    <a:cubicBezTo>
                      <a:pt x="14300" y="11772"/>
                      <a:pt x="15524" y="11294"/>
                      <a:pt x="16467" y="10374"/>
                    </a:cubicBezTo>
                    <a:cubicBezTo>
                      <a:pt x="16667" y="10173"/>
                      <a:pt x="16843" y="9973"/>
                      <a:pt x="16993" y="9747"/>
                    </a:cubicBezTo>
                    <a:lnTo>
                      <a:pt x="16993" y="9747"/>
                    </a:lnTo>
                    <a:cubicBezTo>
                      <a:pt x="16893" y="10699"/>
                      <a:pt x="17219" y="11702"/>
                      <a:pt x="17946" y="12429"/>
                    </a:cubicBezTo>
                    <a:cubicBezTo>
                      <a:pt x="18171" y="12679"/>
                      <a:pt x="18447" y="12880"/>
                      <a:pt x="18748" y="13030"/>
                    </a:cubicBezTo>
                    <a:cubicBezTo>
                      <a:pt x="18522" y="13131"/>
                      <a:pt x="18321" y="13281"/>
                      <a:pt x="18146" y="13481"/>
                    </a:cubicBezTo>
                    <a:cubicBezTo>
                      <a:pt x="17018" y="14584"/>
                      <a:pt x="17018" y="16389"/>
                      <a:pt x="18146" y="17517"/>
                    </a:cubicBezTo>
                    <a:cubicBezTo>
                      <a:pt x="18701" y="18084"/>
                      <a:pt x="19432" y="18366"/>
                      <a:pt x="20166" y="18366"/>
                    </a:cubicBezTo>
                    <a:cubicBezTo>
                      <a:pt x="20892" y="18366"/>
                      <a:pt x="21620" y="18090"/>
                      <a:pt x="22181" y="17542"/>
                    </a:cubicBezTo>
                    <a:cubicBezTo>
                      <a:pt x="23309" y="16414"/>
                      <a:pt x="23309" y="14609"/>
                      <a:pt x="22206" y="13481"/>
                    </a:cubicBezTo>
                    <a:cubicBezTo>
                      <a:pt x="22056" y="13331"/>
                      <a:pt x="21880" y="13206"/>
                      <a:pt x="21705" y="13080"/>
                    </a:cubicBezTo>
                    <a:cubicBezTo>
                      <a:pt x="22031" y="12930"/>
                      <a:pt x="22357" y="12730"/>
                      <a:pt x="22607" y="12454"/>
                    </a:cubicBezTo>
                    <a:cubicBezTo>
                      <a:pt x="23910" y="11151"/>
                      <a:pt x="23936" y="9070"/>
                      <a:pt x="22632" y="7767"/>
                    </a:cubicBezTo>
                    <a:cubicBezTo>
                      <a:pt x="21990" y="7112"/>
                      <a:pt x="21139" y="6786"/>
                      <a:pt x="20289" y="6786"/>
                    </a:cubicBezTo>
                    <a:cubicBezTo>
                      <a:pt x="19447" y="6786"/>
                      <a:pt x="18607" y="7106"/>
                      <a:pt x="17971" y="7742"/>
                    </a:cubicBezTo>
                    <a:cubicBezTo>
                      <a:pt x="17895" y="7792"/>
                      <a:pt x="17845" y="7867"/>
                      <a:pt x="17795" y="7943"/>
                    </a:cubicBezTo>
                    <a:cubicBezTo>
                      <a:pt x="18096" y="6414"/>
                      <a:pt x="17670" y="4785"/>
                      <a:pt x="16492" y="3582"/>
                    </a:cubicBezTo>
                    <a:cubicBezTo>
                      <a:pt x="16091" y="3181"/>
                      <a:pt x="15615" y="2855"/>
                      <a:pt x="15138" y="2629"/>
                    </a:cubicBezTo>
                    <a:cubicBezTo>
                      <a:pt x="15214" y="2579"/>
                      <a:pt x="15289" y="2504"/>
                      <a:pt x="15364" y="2454"/>
                    </a:cubicBezTo>
                    <a:cubicBezTo>
                      <a:pt x="15915" y="1902"/>
                      <a:pt x="15915" y="975"/>
                      <a:pt x="15364" y="424"/>
                    </a:cubicBezTo>
                    <a:cubicBezTo>
                      <a:pt x="15085" y="145"/>
                      <a:pt x="14717" y="1"/>
                      <a:pt x="14346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8"/>
              <p:cNvSpPr/>
              <p:nvPr/>
            </p:nvSpPr>
            <p:spPr>
              <a:xfrm>
                <a:off x="1716925" y="4187850"/>
                <a:ext cx="317075" cy="367825"/>
              </a:xfrm>
              <a:custGeom>
                <a:avLst/>
                <a:gdLst/>
                <a:ahLst/>
                <a:cxnLst/>
                <a:rect l="l" t="t" r="r" b="b"/>
                <a:pathLst>
                  <a:path w="12683" h="14713" extrusionOk="0">
                    <a:moveTo>
                      <a:pt x="6793" y="7375"/>
                    </a:moveTo>
                    <a:cubicBezTo>
                      <a:pt x="6818" y="7425"/>
                      <a:pt x="6843" y="7476"/>
                      <a:pt x="6868" y="7526"/>
                    </a:cubicBezTo>
                    <a:cubicBezTo>
                      <a:pt x="6843" y="7476"/>
                      <a:pt x="6793" y="7425"/>
                      <a:pt x="6743" y="7375"/>
                    </a:cubicBezTo>
                    <a:close/>
                    <a:moveTo>
                      <a:pt x="6827" y="0"/>
                    </a:moveTo>
                    <a:cubicBezTo>
                      <a:pt x="5893" y="0"/>
                      <a:pt x="4957" y="351"/>
                      <a:pt x="4236" y="1059"/>
                    </a:cubicBezTo>
                    <a:cubicBezTo>
                      <a:pt x="2858" y="2438"/>
                      <a:pt x="2783" y="4643"/>
                      <a:pt x="4036" y="6072"/>
                    </a:cubicBezTo>
                    <a:cubicBezTo>
                      <a:pt x="3109" y="6072"/>
                      <a:pt x="2156" y="6423"/>
                      <a:pt x="1429" y="7125"/>
                    </a:cubicBezTo>
                    <a:cubicBezTo>
                      <a:pt x="26" y="8528"/>
                      <a:pt x="1" y="10834"/>
                      <a:pt x="1404" y="12263"/>
                    </a:cubicBezTo>
                    <a:cubicBezTo>
                      <a:pt x="2127" y="12971"/>
                      <a:pt x="3064" y="13332"/>
                      <a:pt x="3998" y="13332"/>
                    </a:cubicBezTo>
                    <a:cubicBezTo>
                      <a:pt x="4782" y="13332"/>
                      <a:pt x="5565" y="13078"/>
                      <a:pt x="6216" y="12563"/>
                    </a:cubicBezTo>
                    <a:lnTo>
                      <a:pt x="6216" y="12563"/>
                    </a:lnTo>
                    <a:cubicBezTo>
                      <a:pt x="6191" y="13115"/>
                      <a:pt x="6392" y="13666"/>
                      <a:pt x="6818" y="14092"/>
                    </a:cubicBezTo>
                    <a:cubicBezTo>
                      <a:pt x="7231" y="14506"/>
                      <a:pt x="7770" y="14712"/>
                      <a:pt x="8309" y="14712"/>
                    </a:cubicBezTo>
                    <a:cubicBezTo>
                      <a:pt x="8848" y="14712"/>
                      <a:pt x="9387" y="14506"/>
                      <a:pt x="9800" y="14092"/>
                    </a:cubicBezTo>
                    <a:cubicBezTo>
                      <a:pt x="10627" y="13290"/>
                      <a:pt x="10627" y="11962"/>
                      <a:pt x="9800" y="11135"/>
                    </a:cubicBezTo>
                    <a:cubicBezTo>
                      <a:pt x="9388" y="10723"/>
                      <a:pt x="8846" y="10516"/>
                      <a:pt x="8302" y="10516"/>
                    </a:cubicBezTo>
                    <a:cubicBezTo>
                      <a:pt x="8019" y="10516"/>
                      <a:pt x="7735" y="10572"/>
                      <a:pt x="7469" y="10684"/>
                    </a:cubicBezTo>
                    <a:cubicBezTo>
                      <a:pt x="7745" y="9756"/>
                      <a:pt x="7620" y="8729"/>
                      <a:pt x="7119" y="7877"/>
                    </a:cubicBezTo>
                    <a:lnTo>
                      <a:pt x="7119" y="7877"/>
                    </a:lnTo>
                    <a:cubicBezTo>
                      <a:pt x="7194" y="7977"/>
                      <a:pt x="7269" y="8052"/>
                      <a:pt x="7344" y="8127"/>
                    </a:cubicBezTo>
                    <a:cubicBezTo>
                      <a:pt x="7924" y="8719"/>
                      <a:pt x="8687" y="9014"/>
                      <a:pt x="9449" y="9014"/>
                    </a:cubicBezTo>
                    <a:cubicBezTo>
                      <a:pt x="10203" y="9014"/>
                      <a:pt x="10956" y="8726"/>
                      <a:pt x="11530" y="8152"/>
                    </a:cubicBezTo>
                    <a:cubicBezTo>
                      <a:pt x="12683" y="6999"/>
                      <a:pt x="12683" y="5145"/>
                      <a:pt x="11555" y="3992"/>
                    </a:cubicBezTo>
                    <a:cubicBezTo>
                      <a:pt x="11229" y="3666"/>
                      <a:pt x="10878" y="3440"/>
                      <a:pt x="10477" y="3290"/>
                    </a:cubicBezTo>
                    <a:cubicBezTo>
                      <a:pt x="10402" y="2488"/>
                      <a:pt x="10051" y="1711"/>
                      <a:pt x="9449" y="1085"/>
                    </a:cubicBezTo>
                    <a:cubicBezTo>
                      <a:pt x="8729" y="364"/>
                      <a:pt x="7779" y="0"/>
                      <a:pt x="6827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8"/>
              <p:cNvSpPr/>
              <p:nvPr/>
            </p:nvSpPr>
            <p:spPr>
              <a:xfrm>
                <a:off x="2082225" y="4153150"/>
                <a:ext cx="91500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325" extrusionOk="0">
                    <a:moveTo>
                      <a:pt x="1817" y="1"/>
                    </a:moveTo>
                    <a:cubicBezTo>
                      <a:pt x="1396" y="1"/>
                      <a:pt x="975" y="157"/>
                      <a:pt x="652" y="468"/>
                    </a:cubicBezTo>
                    <a:cubicBezTo>
                      <a:pt x="0" y="1119"/>
                      <a:pt x="0" y="2172"/>
                      <a:pt x="627" y="2823"/>
                    </a:cubicBezTo>
                    <a:cubicBezTo>
                      <a:pt x="959" y="3156"/>
                      <a:pt x="1395" y="3325"/>
                      <a:pt x="1829" y="3325"/>
                    </a:cubicBezTo>
                    <a:cubicBezTo>
                      <a:pt x="2247" y="3325"/>
                      <a:pt x="2663" y="3168"/>
                      <a:pt x="2983" y="2848"/>
                    </a:cubicBezTo>
                    <a:cubicBezTo>
                      <a:pt x="3634" y="2197"/>
                      <a:pt x="3660" y="1144"/>
                      <a:pt x="3008" y="493"/>
                    </a:cubicBezTo>
                    <a:cubicBezTo>
                      <a:pt x="2679" y="164"/>
                      <a:pt x="2248" y="1"/>
                      <a:pt x="1817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8"/>
              <p:cNvSpPr/>
              <p:nvPr/>
            </p:nvSpPr>
            <p:spPr>
              <a:xfrm>
                <a:off x="1916175" y="4047650"/>
                <a:ext cx="196150" cy="140075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5603" extrusionOk="0">
                    <a:moveTo>
                      <a:pt x="3093" y="1"/>
                    </a:moveTo>
                    <a:cubicBezTo>
                      <a:pt x="2375" y="1"/>
                      <a:pt x="1655" y="276"/>
                      <a:pt x="1103" y="828"/>
                    </a:cubicBezTo>
                    <a:cubicBezTo>
                      <a:pt x="1" y="1906"/>
                      <a:pt x="1" y="3685"/>
                      <a:pt x="1078" y="4763"/>
                    </a:cubicBezTo>
                    <a:cubicBezTo>
                      <a:pt x="1636" y="5320"/>
                      <a:pt x="2360" y="5602"/>
                      <a:pt x="3083" y="5602"/>
                    </a:cubicBezTo>
                    <a:cubicBezTo>
                      <a:pt x="3789" y="5602"/>
                      <a:pt x="4493" y="5333"/>
                      <a:pt x="5038" y="4788"/>
                    </a:cubicBezTo>
                    <a:cubicBezTo>
                      <a:pt x="5665" y="4161"/>
                      <a:pt x="5941" y="3309"/>
                      <a:pt x="5865" y="2482"/>
                    </a:cubicBezTo>
                    <a:lnTo>
                      <a:pt x="5865" y="2482"/>
                    </a:lnTo>
                    <a:cubicBezTo>
                      <a:pt x="6049" y="2578"/>
                      <a:pt x="6250" y="2627"/>
                      <a:pt x="6452" y="2627"/>
                    </a:cubicBezTo>
                    <a:cubicBezTo>
                      <a:pt x="6775" y="2627"/>
                      <a:pt x="7097" y="2503"/>
                      <a:pt x="7344" y="2256"/>
                    </a:cubicBezTo>
                    <a:cubicBezTo>
                      <a:pt x="7845" y="1755"/>
                      <a:pt x="7845" y="953"/>
                      <a:pt x="7344" y="427"/>
                    </a:cubicBezTo>
                    <a:cubicBezTo>
                      <a:pt x="7093" y="176"/>
                      <a:pt x="6768" y="51"/>
                      <a:pt x="6442" y="51"/>
                    </a:cubicBezTo>
                    <a:cubicBezTo>
                      <a:pt x="6116" y="51"/>
                      <a:pt x="5790" y="176"/>
                      <a:pt x="5540" y="427"/>
                    </a:cubicBezTo>
                    <a:cubicBezTo>
                      <a:pt x="5364" y="577"/>
                      <a:pt x="5264" y="778"/>
                      <a:pt x="5189" y="978"/>
                    </a:cubicBezTo>
                    <a:cubicBezTo>
                      <a:pt x="5164" y="928"/>
                      <a:pt x="5114" y="878"/>
                      <a:pt x="5063" y="828"/>
                    </a:cubicBezTo>
                    <a:cubicBezTo>
                      <a:pt x="4525" y="276"/>
                      <a:pt x="3810" y="1"/>
                      <a:pt x="3093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8"/>
              <p:cNvSpPr/>
              <p:nvPr/>
            </p:nvSpPr>
            <p:spPr>
              <a:xfrm>
                <a:off x="1786475" y="4105300"/>
                <a:ext cx="83375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3049" extrusionOk="0">
                    <a:moveTo>
                      <a:pt x="1680" y="1"/>
                    </a:moveTo>
                    <a:cubicBezTo>
                      <a:pt x="1291" y="1"/>
                      <a:pt x="903" y="151"/>
                      <a:pt x="602" y="452"/>
                    </a:cubicBezTo>
                    <a:cubicBezTo>
                      <a:pt x="1" y="1028"/>
                      <a:pt x="1" y="2006"/>
                      <a:pt x="602" y="2607"/>
                    </a:cubicBezTo>
                    <a:cubicBezTo>
                      <a:pt x="894" y="2898"/>
                      <a:pt x="1287" y="3049"/>
                      <a:pt x="1680" y="3049"/>
                    </a:cubicBezTo>
                    <a:cubicBezTo>
                      <a:pt x="2064" y="3049"/>
                      <a:pt x="2447" y="2905"/>
                      <a:pt x="2733" y="2607"/>
                    </a:cubicBezTo>
                    <a:cubicBezTo>
                      <a:pt x="3334" y="2006"/>
                      <a:pt x="3334" y="1053"/>
                      <a:pt x="2758" y="452"/>
                    </a:cubicBezTo>
                    <a:cubicBezTo>
                      <a:pt x="2457" y="151"/>
                      <a:pt x="2068" y="1"/>
                      <a:pt x="168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8"/>
              <p:cNvSpPr/>
              <p:nvPr/>
            </p:nvSpPr>
            <p:spPr>
              <a:xfrm>
                <a:off x="1663675" y="4655500"/>
                <a:ext cx="570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075" extrusionOk="0">
                    <a:moveTo>
                      <a:pt x="1138" y="1"/>
                    </a:moveTo>
                    <a:cubicBezTo>
                      <a:pt x="876" y="1"/>
                      <a:pt x="611" y="101"/>
                      <a:pt x="401" y="298"/>
                    </a:cubicBezTo>
                    <a:cubicBezTo>
                      <a:pt x="0" y="699"/>
                      <a:pt x="0" y="1351"/>
                      <a:pt x="401" y="1752"/>
                    </a:cubicBezTo>
                    <a:cubicBezTo>
                      <a:pt x="605" y="1968"/>
                      <a:pt x="873" y="2075"/>
                      <a:pt x="1140" y="2075"/>
                    </a:cubicBezTo>
                    <a:cubicBezTo>
                      <a:pt x="1399" y="2075"/>
                      <a:pt x="1658" y="1975"/>
                      <a:pt x="1855" y="1777"/>
                    </a:cubicBezTo>
                    <a:cubicBezTo>
                      <a:pt x="2256" y="1376"/>
                      <a:pt x="2281" y="725"/>
                      <a:pt x="1880" y="324"/>
                    </a:cubicBezTo>
                    <a:cubicBezTo>
                      <a:pt x="1677" y="107"/>
                      <a:pt x="1408" y="1"/>
                      <a:pt x="113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8"/>
              <p:cNvSpPr/>
              <p:nvPr/>
            </p:nvSpPr>
            <p:spPr>
              <a:xfrm>
                <a:off x="2225700" y="4523775"/>
                <a:ext cx="153550" cy="1392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5571" extrusionOk="0">
                    <a:moveTo>
                      <a:pt x="3068" y="0"/>
                    </a:moveTo>
                    <a:cubicBezTo>
                      <a:pt x="2361" y="0"/>
                      <a:pt x="1652" y="270"/>
                      <a:pt x="1103" y="806"/>
                    </a:cubicBezTo>
                    <a:cubicBezTo>
                      <a:pt x="1" y="1883"/>
                      <a:pt x="1" y="3663"/>
                      <a:pt x="1078" y="4740"/>
                    </a:cubicBezTo>
                    <a:cubicBezTo>
                      <a:pt x="1620" y="5295"/>
                      <a:pt x="2340" y="5571"/>
                      <a:pt x="3061" y="5571"/>
                    </a:cubicBezTo>
                    <a:cubicBezTo>
                      <a:pt x="3775" y="5571"/>
                      <a:pt x="4490" y="5301"/>
                      <a:pt x="5038" y="4765"/>
                    </a:cubicBezTo>
                    <a:cubicBezTo>
                      <a:pt x="6116" y="3688"/>
                      <a:pt x="6141" y="1908"/>
                      <a:pt x="5038" y="831"/>
                    </a:cubicBezTo>
                    <a:cubicBezTo>
                      <a:pt x="4496" y="276"/>
                      <a:pt x="3783" y="0"/>
                      <a:pt x="3068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8"/>
              <p:cNvSpPr/>
              <p:nvPr/>
            </p:nvSpPr>
            <p:spPr>
              <a:xfrm>
                <a:off x="2332850" y="4696325"/>
                <a:ext cx="103400" cy="93925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3757" extrusionOk="0">
                    <a:moveTo>
                      <a:pt x="2081" y="0"/>
                    </a:moveTo>
                    <a:cubicBezTo>
                      <a:pt x="1598" y="0"/>
                      <a:pt x="1116" y="182"/>
                      <a:pt x="752" y="545"/>
                    </a:cubicBezTo>
                    <a:cubicBezTo>
                      <a:pt x="0" y="1272"/>
                      <a:pt x="0" y="2450"/>
                      <a:pt x="727" y="3202"/>
                    </a:cubicBezTo>
                    <a:cubicBezTo>
                      <a:pt x="1106" y="3568"/>
                      <a:pt x="1594" y="3756"/>
                      <a:pt x="2077" y="3756"/>
                    </a:cubicBezTo>
                    <a:cubicBezTo>
                      <a:pt x="2552" y="3756"/>
                      <a:pt x="3024" y="3575"/>
                      <a:pt x="3384" y="3202"/>
                    </a:cubicBezTo>
                    <a:cubicBezTo>
                      <a:pt x="4136" y="2475"/>
                      <a:pt x="4136" y="1297"/>
                      <a:pt x="3409" y="545"/>
                    </a:cubicBezTo>
                    <a:cubicBezTo>
                      <a:pt x="3046" y="182"/>
                      <a:pt x="2563" y="0"/>
                      <a:pt x="2081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8"/>
              <p:cNvSpPr/>
              <p:nvPr/>
            </p:nvSpPr>
            <p:spPr>
              <a:xfrm>
                <a:off x="2409925" y="4624425"/>
                <a:ext cx="48900" cy="44500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1780" extrusionOk="0">
                    <a:moveTo>
                      <a:pt x="987" y="0"/>
                    </a:moveTo>
                    <a:cubicBezTo>
                      <a:pt x="758" y="0"/>
                      <a:pt x="527" y="88"/>
                      <a:pt x="351" y="263"/>
                    </a:cubicBezTo>
                    <a:cubicBezTo>
                      <a:pt x="0" y="614"/>
                      <a:pt x="0" y="1165"/>
                      <a:pt x="351" y="1516"/>
                    </a:cubicBezTo>
                    <a:cubicBezTo>
                      <a:pt x="527" y="1692"/>
                      <a:pt x="752" y="1780"/>
                      <a:pt x="978" y="1780"/>
                    </a:cubicBezTo>
                    <a:cubicBezTo>
                      <a:pt x="1203" y="1780"/>
                      <a:pt x="1429" y="1692"/>
                      <a:pt x="1604" y="1516"/>
                    </a:cubicBezTo>
                    <a:cubicBezTo>
                      <a:pt x="1955" y="1165"/>
                      <a:pt x="1955" y="614"/>
                      <a:pt x="1604" y="263"/>
                    </a:cubicBezTo>
                    <a:cubicBezTo>
                      <a:pt x="1441" y="88"/>
                      <a:pt x="1216" y="0"/>
                      <a:pt x="987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8"/>
              <p:cNvSpPr/>
              <p:nvPr/>
            </p:nvSpPr>
            <p:spPr>
              <a:xfrm>
                <a:off x="2299650" y="4958300"/>
                <a:ext cx="34475" cy="3142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7" extrusionOk="0">
                    <a:moveTo>
                      <a:pt x="689" y="0"/>
                    </a:moveTo>
                    <a:cubicBezTo>
                      <a:pt x="530" y="0"/>
                      <a:pt x="373" y="57"/>
                      <a:pt x="251" y="166"/>
                    </a:cubicBezTo>
                    <a:cubicBezTo>
                      <a:pt x="0" y="417"/>
                      <a:pt x="0" y="818"/>
                      <a:pt x="251" y="1069"/>
                    </a:cubicBezTo>
                    <a:cubicBezTo>
                      <a:pt x="376" y="1194"/>
                      <a:pt x="539" y="1257"/>
                      <a:pt x="699" y="1257"/>
                    </a:cubicBezTo>
                    <a:cubicBezTo>
                      <a:pt x="859" y="1257"/>
                      <a:pt x="1015" y="1194"/>
                      <a:pt x="1128" y="1069"/>
                    </a:cubicBezTo>
                    <a:cubicBezTo>
                      <a:pt x="1379" y="818"/>
                      <a:pt x="1379" y="417"/>
                      <a:pt x="1153" y="192"/>
                    </a:cubicBezTo>
                    <a:cubicBezTo>
                      <a:pt x="1024" y="63"/>
                      <a:pt x="856" y="0"/>
                      <a:pt x="689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8"/>
              <p:cNvSpPr/>
              <p:nvPr/>
            </p:nvSpPr>
            <p:spPr>
              <a:xfrm>
                <a:off x="2028325" y="4870900"/>
                <a:ext cx="97150" cy="88450"/>
              </a:xfrm>
              <a:custGeom>
                <a:avLst/>
                <a:gdLst/>
                <a:ahLst/>
                <a:cxnLst/>
                <a:rect l="l" t="t" r="r" b="b"/>
                <a:pathLst>
                  <a:path w="3886" h="3538" extrusionOk="0">
                    <a:moveTo>
                      <a:pt x="1934" y="0"/>
                    </a:moveTo>
                    <a:cubicBezTo>
                      <a:pt x="1484" y="0"/>
                      <a:pt x="1038" y="169"/>
                      <a:pt x="703" y="505"/>
                    </a:cubicBezTo>
                    <a:cubicBezTo>
                      <a:pt x="1" y="1206"/>
                      <a:pt x="1" y="2309"/>
                      <a:pt x="678" y="3011"/>
                    </a:cubicBezTo>
                    <a:cubicBezTo>
                      <a:pt x="1029" y="3362"/>
                      <a:pt x="1480" y="3537"/>
                      <a:pt x="1931" y="3537"/>
                    </a:cubicBezTo>
                    <a:cubicBezTo>
                      <a:pt x="2382" y="3537"/>
                      <a:pt x="2833" y="3362"/>
                      <a:pt x="3184" y="3011"/>
                    </a:cubicBezTo>
                    <a:cubicBezTo>
                      <a:pt x="3886" y="2334"/>
                      <a:pt x="3886" y="1206"/>
                      <a:pt x="3209" y="530"/>
                    </a:cubicBezTo>
                    <a:cubicBezTo>
                      <a:pt x="2855" y="176"/>
                      <a:pt x="2392" y="0"/>
                      <a:pt x="1934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8"/>
              <p:cNvSpPr/>
              <p:nvPr/>
            </p:nvSpPr>
            <p:spPr>
              <a:xfrm>
                <a:off x="2530850" y="4679325"/>
                <a:ext cx="57050" cy="52175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087" extrusionOk="0">
                    <a:moveTo>
                      <a:pt x="1138" y="0"/>
                    </a:moveTo>
                    <a:cubicBezTo>
                      <a:pt x="876" y="0"/>
                      <a:pt x="611" y="100"/>
                      <a:pt x="401" y="298"/>
                    </a:cubicBezTo>
                    <a:cubicBezTo>
                      <a:pt x="0" y="724"/>
                      <a:pt x="0" y="1376"/>
                      <a:pt x="401" y="1777"/>
                    </a:cubicBezTo>
                    <a:cubicBezTo>
                      <a:pt x="605" y="1980"/>
                      <a:pt x="879" y="2087"/>
                      <a:pt x="1153" y="2087"/>
                    </a:cubicBezTo>
                    <a:cubicBezTo>
                      <a:pt x="1418" y="2087"/>
                      <a:pt x="1683" y="1986"/>
                      <a:pt x="1880" y="1777"/>
                    </a:cubicBezTo>
                    <a:cubicBezTo>
                      <a:pt x="2281" y="1376"/>
                      <a:pt x="2281" y="724"/>
                      <a:pt x="1880" y="323"/>
                    </a:cubicBezTo>
                    <a:cubicBezTo>
                      <a:pt x="1676" y="107"/>
                      <a:pt x="1408" y="0"/>
                      <a:pt x="1138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8"/>
              <p:cNvSpPr/>
              <p:nvPr/>
            </p:nvSpPr>
            <p:spPr>
              <a:xfrm>
                <a:off x="2318450" y="4009425"/>
                <a:ext cx="130350" cy="76875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307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1" y="653"/>
                      <a:pt x="551" y="1279"/>
                      <a:pt x="1078" y="1805"/>
                    </a:cubicBezTo>
                    <a:cubicBezTo>
                      <a:pt x="1924" y="2651"/>
                      <a:pt x="3023" y="3074"/>
                      <a:pt x="4123" y="3074"/>
                    </a:cubicBezTo>
                    <a:cubicBezTo>
                      <a:pt x="4489" y="3074"/>
                      <a:pt x="4856" y="3027"/>
                      <a:pt x="5213" y="2933"/>
                    </a:cubicBezTo>
                    <a:cubicBezTo>
                      <a:pt x="3609" y="1680"/>
                      <a:pt x="1855" y="703"/>
                      <a:pt x="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8"/>
              <p:cNvSpPr/>
              <p:nvPr/>
            </p:nvSpPr>
            <p:spPr>
              <a:xfrm>
                <a:off x="1801525" y="4892950"/>
                <a:ext cx="3521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5872" extrusionOk="0">
                    <a:moveTo>
                      <a:pt x="3850" y="0"/>
                    </a:moveTo>
                    <a:cubicBezTo>
                      <a:pt x="2468" y="0"/>
                      <a:pt x="1086" y="502"/>
                      <a:pt x="0" y="1502"/>
                    </a:cubicBezTo>
                    <a:cubicBezTo>
                      <a:pt x="3806" y="4408"/>
                      <a:pt x="8354" y="5871"/>
                      <a:pt x="12903" y="5871"/>
                    </a:cubicBezTo>
                    <a:cubicBezTo>
                      <a:pt x="13297" y="5871"/>
                      <a:pt x="13692" y="5860"/>
                      <a:pt x="14086" y="5838"/>
                    </a:cubicBezTo>
                    <a:cubicBezTo>
                      <a:pt x="13935" y="5487"/>
                      <a:pt x="13710" y="5161"/>
                      <a:pt x="13434" y="4886"/>
                    </a:cubicBezTo>
                    <a:cubicBezTo>
                      <a:pt x="12788" y="4240"/>
                      <a:pt x="11945" y="3912"/>
                      <a:pt x="11101" y="3912"/>
                    </a:cubicBezTo>
                    <a:cubicBezTo>
                      <a:pt x="10503" y="3912"/>
                      <a:pt x="9904" y="4077"/>
                      <a:pt x="9374" y="4410"/>
                    </a:cubicBezTo>
                    <a:cubicBezTo>
                      <a:pt x="9148" y="3407"/>
                      <a:pt x="8647" y="2480"/>
                      <a:pt x="7870" y="1678"/>
                    </a:cubicBezTo>
                    <a:cubicBezTo>
                      <a:pt x="6764" y="558"/>
                      <a:pt x="5307" y="0"/>
                      <a:pt x="385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8"/>
              <p:cNvSpPr/>
              <p:nvPr/>
            </p:nvSpPr>
            <p:spPr>
              <a:xfrm>
                <a:off x="2498275" y="4332975"/>
                <a:ext cx="47000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715" extrusionOk="0">
                    <a:moveTo>
                      <a:pt x="925" y="1"/>
                    </a:moveTo>
                    <a:cubicBezTo>
                      <a:pt x="712" y="1"/>
                      <a:pt x="498" y="82"/>
                      <a:pt x="326" y="242"/>
                    </a:cubicBezTo>
                    <a:cubicBezTo>
                      <a:pt x="0" y="593"/>
                      <a:pt x="0" y="1119"/>
                      <a:pt x="326" y="1470"/>
                    </a:cubicBezTo>
                    <a:cubicBezTo>
                      <a:pt x="489" y="1633"/>
                      <a:pt x="708" y="1714"/>
                      <a:pt x="927" y="1714"/>
                    </a:cubicBezTo>
                    <a:cubicBezTo>
                      <a:pt x="1147" y="1714"/>
                      <a:pt x="1366" y="1633"/>
                      <a:pt x="1529" y="1470"/>
                    </a:cubicBezTo>
                    <a:cubicBezTo>
                      <a:pt x="1880" y="1144"/>
                      <a:pt x="1880" y="593"/>
                      <a:pt x="1529" y="267"/>
                    </a:cubicBezTo>
                    <a:cubicBezTo>
                      <a:pt x="1363" y="88"/>
                      <a:pt x="1145" y="1"/>
                      <a:pt x="925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8"/>
              <p:cNvSpPr/>
              <p:nvPr/>
            </p:nvSpPr>
            <p:spPr>
              <a:xfrm>
                <a:off x="2475075" y="4234775"/>
                <a:ext cx="94025" cy="85625"/>
              </a:xfrm>
              <a:custGeom>
                <a:avLst/>
                <a:gdLst/>
                <a:ahLst/>
                <a:cxnLst/>
                <a:rect l="l" t="t" r="r" b="b"/>
                <a:pathLst>
                  <a:path w="3761" h="3425" extrusionOk="0">
                    <a:moveTo>
                      <a:pt x="1878" y="0"/>
                    </a:moveTo>
                    <a:cubicBezTo>
                      <a:pt x="1446" y="0"/>
                      <a:pt x="1013" y="163"/>
                      <a:pt x="677" y="486"/>
                    </a:cubicBezTo>
                    <a:cubicBezTo>
                      <a:pt x="1" y="1162"/>
                      <a:pt x="1" y="2240"/>
                      <a:pt x="652" y="2917"/>
                    </a:cubicBezTo>
                    <a:cubicBezTo>
                      <a:pt x="991" y="3255"/>
                      <a:pt x="1429" y="3424"/>
                      <a:pt x="1868" y="3424"/>
                    </a:cubicBezTo>
                    <a:cubicBezTo>
                      <a:pt x="2307" y="3424"/>
                      <a:pt x="2745" y="3255"/>
                      <a:pt x="3083" y="2917"/>
                    </a:cubicBezTo>
                    <a:cubicBezTo>
                      <a:pt x="3760" y="2265"/>
                      <a:pt x="3760" y="1188"/>
                      <a:pt x="3083" y="511"/>
                    </a:cubicBezTo>
                    <a:cubicBezTo>
                      <a:pt x="2755" y="169"/>
                      <a:pt x="2317" y="0"/>
                      <a:pt x="1878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8"/>
              <p:cNvSpPr/>
              <p:nvPr/>
            </p:nvSpPr>
            <p:spPr>
              <a:xfrm>
                <a:off x="1681850" y="4378800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99" y="0"/>
                    </a:moveTo>
                    <a:cubicBezTo>
                      <a:pt x="539" y="0"/>
                      <a:pt x="376" y="63"/>
                      <a:pt x="251" y="188"/>
                    </a:cubicBezTo>
                    <a:cubicBezTo>
                      <a:pt x="0" y="439"/>
                      <a:pt x="0" y="815"/>
                      <a:pt x="251" y="1066"/>
                    </a:cubicBezTo>
                    <a:cubicBezTo>
                      <a:pt x="376" y="1191"/>
                      <a:pt x="533" y="1254"/>
                      <a:pt x="689" y="1254"/>
                    </a:cubicBezTo>
                    <a:cubicBezTo>
                      <a:pt x="846" y="1254"/>
                      <a:pt x="1003" y="1191"/>
                      <a:pt x="1128" y="1066"/>
                    </a:cubicBezTo>
                    <a:cubicBezTo>
                      <a:pt x="1379" y="840"/>
                      <a:pt x="1379" y="439"/>
                      <a:pt x="1128" y="188"/>
                    </a:cubicBezTo>
                    <a:cubicBezTo>
                      <a:pt x="1015" y="63"/>
                      <a:pt x="859" y="0"/>
                      <a:pt x="699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1" name="Google Shape;531;p28"/>
            <p:cNvSpPr/>
            <p:nvPr/>
          </p:nvSpPr>
          <p:spPr>
            <a:xfrm>
              <a:off x="1536475" y="4121600"/>
              <a:ext cx="1154175" cy="918250"/>
            </a:xfrm>
            <a:custGeom>
              <a:avLst/>
              <a:gdLst/>
              <a:ahLst/>
              <a:cxnLst/>
              <a:rect l="l" t="t" r="r" b="b"/>
              <a:pathLst>
                <a:path w="46167" h="36730" extrusionOk="0">
                  <a:moveTo>
                    <a:pt x="8748" y="0"/>
                  </a:moveTo>
                  <a:lnTo>
                    <a:pt x="8748" y="0"/>
                  </a:lnTo>
                  <a:cubicBezTo>
                    <a:pt x="8547" y="176"/>
                    <a:pt x="8372" y="376"/>
                    <a:pt x="8171" y="577"/>
                  </a:cubicBezTo>
                  <a:cubicBezTo>
                    <a:pt x="1" y="9048"/>
                    <a:pt x="226" y="22557"/>
                    <a:pt x="8697" y="30752"/>
                  </a:cubicBezTo>
                  <a:cubicBezTo>
                    <a:pt x="12847" y="34742"/>
                    <a:pt x="18191" y="36730"/>
                    <a:pt x="23529" y="36730"/>
                  </a:cubicBezTo>
                  <a:cubicBezTo>
                    <a:pt x="29121" y="36730"/>
                    <a:pt x="34705" y="34548"/>
                    <a:pt x="38898" y="30201"/>
                  </a:cubicBezTo>
                  <a:cubicBezTo>
                    <a:pt x="44512" y="24386"/>
                    <a:pt x="46166" y="16191"/>
                    <a:pt x="43886" y="8973"/>
                  </a:cubicBezTo>
                  <a:lnTo>
                    <a:pt x="43886" y="8973"/>
                  </a:lnTo>
                  <a:lnTo>
                    <a:pt x="31931" y="21354"/>
                  </a:lnTo>
                  <a:cubicBezTo>
                    <a:pt x="29021" y="24366"/>
                    <a:pt x="25155" y="25877"/>
                    <a:pt x="21287" y="25877"/>
                  </a:cubicBezTo>
                  <a:cubicBezTo>
                    <a:pt x="17591" y="25877"/>
                    <a:pt x="13894" y="24497"/>
                    <a:pt x="11028" y="21730"/>
                  </a:cubicBezTo>
                  <a:lnTo>
                    <a:pt x="9600" y="20376"/>
                  </a:lnTo>
                  <a:cubicBezTo>
                    <a:pt x="3910" y="14862"/>
                    <a:pt x="3585" y="5890"/>
                    <a:pt x="8748" y="0"/>
                  </a:cubicBezTo>
                  <a:close/>
                </a:path>
              </a:pathLst>
            </a:custGeom>
            <a:solidFill>
              <a:srgbClr val="EE0069">
                <a:alpha val="47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1591375" y="3972850"/>
              <a:ext cx="1066950" cy="1066950"/>
            </a:xfrm>
            <a:custGeom>
              <a:avLst/>
              <a:gdLst/>
              <a:ahLst/>
              <a:cxnLst/>
              <a:rect l="l" t="t" r="r" b="b"/>
              <a:pathLst>
                <a:path w="48322" h="48322" extrusionOk="0">
                  <a:moveTo>
                    <a:pt x="24161" y="0"/>
                  </a:moveTo>
                  <a:cubicBezTo>
                    <a:pt x="10802" y="0"/>
                    <a:pt x="0" y="10827"/>
                    <a:pt x="0" y="24161"/>
                  </a:cubicBezTo>
                  <a:cubicBezTo>
                    <a:pt x="0" y="37494"/>
                    <a:pt x="10802" y="48321"/>
                    <a:pt x="24161" y="48321"/>
                  </a:cubicBezTo>
                  <a:cubicBezTo>
                    <a:pt x="37494" y="48321"/>
                    <a:pt x="48321" y="37494"/>
                    <a:pt x="48321" y="24161"/>
                  </a:cubicBezTo>
                  <a:cubicBezTo>
                    <a:pt x="48321" y="10827"/>
                    <a:pt x="37494" y="0"/>
                    <a:pt x="24161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3" name="Google Shape;533;p28"/>
            <p:cNvGrpSpPr/>
            <p:nvPr/>
          </p:nvGrpSpPr>
          <p:grpSpPr>
            <a:xfrm>
              <a:off x="1591718" y="3972850"/>
              <a:ext cx="1067574" cy="1067220"/>
              <a:chOff x="1554025" y="3935361"/>
              <a:chExt cx="1142279" cy="1141901"/>
            </a:xfrm>
          </p:grpSpPr>
          <p:sp>
            <p:nvSpPr>
              <p:cNvPr id="534" name="Google Shape;534;p28"/>
              <p:cNvSpPr/>
              <p:nvPr/>
            </p:nvSpPr>
            <p:spPr>
              <a:xfrm>
                <a:off x="1554025" y="3935500"/>
                <a:ext cx="1141625" cy="1141625"/>
              </a:xfrm>
              <a:custGeom>
                <a:avLst/>
                <a:gdLst/>
                <a:ahLst/>
                <a:cxnLst/>
                <a:rect l="l" t="t" r="r" b="b"/>
                <a:pathLst>
                  <a:path w="45665" h="45665" extrusionOk="0">
                    <a:moveTo>
                      <a:pt x="22833" y="1"/>
                    </a:moveTo>
                    <a:cubicBezTo>
                      <a:pt x="10226" y="1"/>
                      <a:pt x="0" y="10226"/>
                      <a:pt x="0" y="22833"/>
                    </a:cubicBezTo>
                    <a:cubicBezTo>
                      <a:pt x="0" y="35439"/>
                      <a:pt x="10226" y="45665"/>
                      <a:pt x="22833" y="45665"/>
                    </a:cubicBezTo>
                    <a:cubicBezTo>
                      <a:pt x="35439" y="45665"/>
                      <a:pt x="45665" y="35439"/>
                      <a:pt x="45665" y="22833"/>
                    </a:cubicBezTo>
                    <a:cubicBezTo>
                      <a:pt x="45665" y="10226"/>
                      <a:pt x="35439" y="1"/>
                      <a:pt x="22833" y="1"/>
                    </a:cubicBezTo>
                    <a:close/>
                  </a:path>
                </a:pathLst>
              </a:custGeom>
              <a:solidFill>
                <a:srgbClr val="FDA7CD">
                  <a:alpha val="37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8"/>
              <p:cNvSpPr/>
              <p:nvPr/>
            </p:nvSpPr>
            <p:spPr>
              <a:xfrm>
                <a:off x="1955976" y="3935361"/>
                <a:ext cx="740328" cy="1141901"/>
              </a:xfrm>
              <a:custGeom>
                <a:avLst/>
                <a:gdLst/>
                <a:ahLst/>
                <a:cxnLst/>
                <a:rect l="l" t="t" r="r" b="b"/>
                <a:pathLst>
                  <a:path w="31330" h="51881" extrusionOk="0">
                    <a:moveTo>
                      <a:pt x="7745" y="1"/>
                    </a:moveTo>
                    <a:cubicBezTo>
                      <a:pt x="5013" y="1"/>
                      <a:pt x="2432" y="502"/>
                      <a:pt x="1" y="1429"/>
                    </a:cubicBezTo>
                    <a:cubicBezTo>
                      <a:pt x="11480" y="2457"/>
                      <a:pt x="20527" y="13033"/>
                      <a:pt x="20527" y="25941"/>
                    </a:cubicBezTo>
                    <a:cubicBezTo>
                      <a:pt x="20527" y="38848"/>
                      <a:pt x="11480" y="49425"/>
                      <a:pt x="1" y="50452"/>
                    </a:cubicBezTo>
                    <a:cubicBezTo>
                      <a:pt x="2432" y="51379"/>
                      <a:pt x="5013" y="51881"/>
                      <a:pt x="7745" y="51881"/>
                    </a:cubicBezTo>
                    <a:cubicBezTo>
                      <a:pt x="20778" y="51881"/>
                      <a:pt x="31329" y="40277"/>
                      <a:pt x="31329" y="25941"/>
                    </a:cubicBezTo>
                    <a:cubicBezTo>
                      <a:pt x="31329" y="11605"/>
                      <a:pt x="20778" y="1"/>
                      <a:pt x="7745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6" name="Google Shape;536;p28"/>
          <p:cNvSpPr txBox="1">
            <a:spLocks noGrp="1"/>
          </p:cNvSpPr>
          <p:nvPr>
            <p:ph type="ctrTitle"/>
          </p:nvPr>
        </p:nvSpPr>
        <p:spPr>
          <a:xfrm>
            <a:off x="423912" y="1004625"/>
            <a:ext cx="8429762" cy="23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8000" dirty="0">
                <a:solidFill>
                  <a:schemeClr val="dk2"/>
                </a:solidFill>
              </a:rPr>
              <a:t>Entorno Profesional </a:t>
            </a:r>
            <a:br>
              <a:rPr lang="en" sz="8000" dirty="0">
                <a:solidFill>
                  <a:schemeClr val="dk2"/>
                </a:solidFill>
              </a:rPr>
            </a:br>
            <a:r>
              <a:rPr lang="en" sz="8000" dirty="0">
                <a:solidFill>
                  <a:schemeClr val="dk2"/>
                </a:solidFill>
              </a:rPr>
              <a:t>de Ciberseguridad</a:t>
            </a:r>
            <a:endParaRPr sz="10000" dirty="0"/>
          </a:p>
        </p:txBody>
      </p:sp>
      <p:sp>
        <p:nvSpPr>
          <p:cNvPr id="537" name="Google Shape;537;p28"/>
          <p:cNvSpPr txBox="1">
            <a:spLocks noGrp="1"/>
          </p:cNvSpPr>
          <p:nvPr>
            <p:ph type="subTitle" idx="1"/>
          </p:nvPr>
        </p:nvSpPr>
        <p:spPr>
          <a:xfrm>
            <a:off x="2018850" y="3751475"/>
            <a:ext cx="51063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Creado por Álvaro González Sayago en 2º ASIR</a:t>
            </a:r>
            <a:endParaRPr dirty="0"/>
          </a:p>
        </p:txBody>
      </p:sp>
      <p:sp>
        <p:nvSpPr>
          <p:cNvPr id="538" name="Google Shape;538;p28"/>
          <p:cNvSpPr/>
          <p:nvPr/>
        </p:nvSpPr>
        <p:spPr>
          <a:xfrm>
            <a:off x="517500" y="501188"/>
            <a:ext cx="799875" cy="661050"/>
          </a:xfrm>
          <a:custGeom>
            <a:avLst/>
            <a:gdLst/>
            <a:ahLst/>
            <a:cxnLst/>
            <a:rect l="l" t="t" r="r" b="b"/>
            <a:pathLst>
              <a:path w="31995" h="26442" extrusionOk="0">
                <a:moveTo>
                  <a:pt x="6977" y="358"/>
                </a:moveTo>
                <a:cubicBezTo>
                  <a:pt x="7246" y="358"/>
                  <a:pt x="7417" y="588"/>
                  <a:pt x="7358" y="940"/>
                </a:cubicBezTo>
                <a:cubicBezTo>
                  <a:pt x="7338" y="1043"/>
                  <a:pt x="7198" y="1248"/>
                  <a:pt x="6941" y="1248"/>
                </a:cubicBezTo>
                <a:cubicBezTo>
                  <a:pt x="6885" y="1248"/>
                  <a:pt x="6824" y="1238"/>
                  <a:pt x="6757" y="1216"/>
                </a:cubicBezTo>
                <a:cubicBezTo>
                  <a:pt x="6381" y="1066"/>
                  <a:pt x="6331" y="565"/>
                  <a:pt x="6732" y="414"/>
                </a:cubicBezTo>
                <a:cubicBezTo>
                  <a:pt x="6819" y="376"/>
                  <a:pt x="6902" y="358"/>
                  <a:pt x="6977" y="358"/>
                </a:cubicBezTo>
                <a:close/>
                <a:moveTo>
                  <a:pt x="15362" y="1263"/>
                </a:moveTo>
                <a:cubicBezTo>
                  <a:pt x="15637" y="1263"/>
                  <a:pt x="15814" y="1510"/>
                  <a:pt x="15754" y="1868"/>
                </a:cubicBezTo>
                <a:cubicBezTo>
                  <a:pt x="15734" y="1969"/>
                  <a:pt x="15582" y="2153"/>
                  <a:pt x="15339" y="2153"/>
                </a:cubicBezTo>
                <a:cubicBezTo>
                  <a:pt x="15282" y="2153"/>
                  <a:pt x="15220" y="2142"/>
                  <a:pt x="15153" y="2118"/>
                </a:cubicBezTo>
                <a:cubicBezTo>
                  <a:pt x="14777" y="1993"/>
                  <a:pt x="14727" y="1492"/>
                  <a:pt x="15128" y="1316"/>
                </a:cubicBezTo>
                <a:cubicBezTo>
                  <a:pt x="15211" y="1280"/>
                  <a:pt x="15290" y="1263"/>
                  <a:pt x="15362" y="1263"/>
                </a:cubicBezTo>
                <a:close/>
                <a:moveTo>
                  <a:pt x="23604" y="1734"/>
                </a:moveTo>
                <a:cubicBezTo>
                  <a:pt x="23674" y="1734"/>
                  <a:pt x="23749" y="1752"/>
                  <a:pt x="23824" y="1793"/>
                </a:cubicBezTo>
                <a:cubicBezTo>
                  <a:pt x="24225" y="2018"/>
                  <a:pt x="24200" y="2419"/>
                  <a:pt x="23799" y="2620"/>
                </a:cubicBezTo>
                <a:cubicBezTo>
                  <a:pt x="23764" y="2641"/>
                  <a:pt x="23712" y="2654"/>
                  <a:pt x="23653" y="2654"/>
                </a:cubicBezTo>
                <a:cubicBezTo>
                  <a:pt x="23505" y="2654"/>
                  <a:pt x="23313" y="2570"/>
                  <a:pt x="23223" y="2319"/>
                </a:cubicBezTo>
                <a:cubicBezTo>
                  <a:pt x="23123" y="2019"/>
                  <a:pt x="23327" y="1734"/>
                  <a:pt x="23604" y="1734"/>
                </a:cubicBezTo>
                <a:close/>
                <a:moveTo>
                  <a:pt x="10210" y="2438"/>
                </a:moveTo>
                <a:cubicBezTo>
                  <a:pt x="10479" y="2438"/>
                  <a:pt x="10650" y="2668"/>
                  <a:pt x="10591" y="3021"/>
                </a:cubicBezTo>
                <a:cubicBezTo>
                  <a:pt x="10571" y="3124"/>
                  <a:pt x="10431" y="3328"/>
                  <a:pt x="10174" y="3328"/>
                </a:cubicBezTo>
                <a:cubicBezTo>
                  <a:pt x="10118" y="3328"/>
                  <a:pt x="10057" y="3319"/>
                  <a:pt x="9990" y="3296"/>
                </a:cubicBezTo>
                <a:cubicBezTo>
                  <a:pt x="9639" y="3171"/>
                  <a:pt x="9564" y="2645"/>
                  <a:pt x="9965" y="2494"/>
                </a:cubicBezTo>
                <a:cubicBezTo>
                  <a:pt x="10052" y="2456"/>
                  <a:pt x="10135" y="2438"/>
                  <a:pt x="10210" y="2438"/>
                </a:cubicBezTo>
                <a:close/>
                <a:moveTo>
                  <a:pt x="12870" y="2853"/>
                </a:moveTo>
                <a:cubicBezTo>
                  <a:pt x="12999" y="2853"/>
                  <a:pt x="13142" y="2915"/>
                  <a:pt x="13273" y="3046"/>
                </a:cubicBezTo>
                <a:cubicBezTo>
                  <a:pt x="13348" y="3146"/>
                  <a:pt x="13448" y="3472"/>
                  <a:pt x="13123" y="3672"/>
                </a:cubicBezTo>
                <a:cubicBezTo>
                  <a:pt x="13041" y="3733"/>
                  <a:pt x="12949" y="3761"/>
                  <a:pt x="12860" y="3761"/>
                </a:cubicBezTo>
                <a:cubicBezTo>
                  <a:pt x="12618" y="3761"/>
                  <a:pt x="12398" y="3557"/>
                  <a:pt x="12471" y="3246"/>
                </a:cubicBezTo>
                <a:cubicBezTo>
                  <a:pt x="12516" y="2991"/>
                  <a:pt x="12678" y="2853"/>
                  <a:pt x="12870" y="2853"/>
                </a:cubicBezTo>
                <a:close/>
                <a:moveTo>
                  <a:pt x="21514" y="6737"/>
                </a:moveTo>
                <a:cubicBezTo>
                  <a:pt x="21587" y="6737"/>
                  <a:pt x="21665" y="6758"/>
                  <a:pt x="21744" y="6805"/>
                </a:cubicBezTo>
                <a:cubicBezTo>
                  <a:pt x="22120" y="7006"/>
                  <a:pt x="22095" y="7407"/>
                  <a:pt x="21719" y="7632"/>
                </a:cubicBezTo>
                <a:cubicBezTo>
                  <a:pt x="21686" y="7646"/>
                  <a:pt x="21638" y="7655"/>
                  <a:pt x="21583" y="7655"/>
                </a:cubicBezTo>
                <a:cubicBezTo>
                  <a:pt x="21434" y="7655"/>
                  <a:pt x="21234" y="7582"/>
                  <a:pt x="21143" y="7306"/>
                </a:cubicBezTo>
                <a:cubicBezTo>
                  <a:pt x="21044" y="7029"/>
                  <a:pt x="21242" y="6737"/>
                  <a:pt x="21514" y="6737"/>
                </a:cubicBezTo>
                <a:close/>
                <a:moveTo>
                  <a:pt x="5645" y="7790"/>
                </a:moveTo>
                <a:cubicBezTo>
                  <a:pt x="5772" y="7790"/>
                  <a:pt x="5909" y="7852"/>
                  <a:pt x="6030" y="7983"/>
                </a:cubicBezTo>
                <a:cubicBezTo>
                  <a:pt x="6130" y="8083"/>
                  <a:pt x="6230" y="8409"/>
                  <a:pt x="5904" y="8610"/>
                </a:cubicBezTo>
                <a:cubicBezTo>
                  <a:pt x="5816" y="8671"/>
                  <a:pt x="5719" y="8699"/>
                  <a:pt x="5626" y="8699"/>
                </a:cubicBezTo>
                <a:cubicBezTo>
                  <a:pt x="5375" y="8699"/>
                  <a:pt x="5155" y="8495"/>
                  <a:pt x="5228" y="8184"/>
                </a:cubicBezTo>
                <a:cubicBezTo>
                  <a:pt x="5288" y="7929"/>
                  <a:pt x="5456" y="7790"/>
                  <a:pt x="5645" y="7790"/>
                </a:cubicBezTo>
                <a:close/>
                <a:moveTo>
                  <a:pt x="14517" y="7941"/>
                </a:moveTo>
                <a:cubicBezTo>
                  <a:pt x="14644" y="7941"/>
                  <a:pt x="14781" y="8003"/>
                  <a:pt x="14902" y="8133"/>
                </a:cubicBezTo>
                <a:cubicBezTo>
                  <a:pt x="15002" y="8234"/>
                  <a:pt x="15103" y="8535"/>
                  <a:pt x="14777" y="8760"/>
                </a:cubicBezTo>
                <a:cubicBezTo>
                  <a:pt x="14689" y="8821"/>
                  <a:pt x="14591" y="8849"/>
                  <a:pt x="14498" y="8849"/>
                </a:cubicBezTo>
                <a:cubicBezTo>
                  <a:pt x="14247" y="8849"/>
                  <a:pt x="14027" y="8645"/>
                  <a:pt x="14100" y="8334"/>
                </a:cubicBezTo>
                <a:cubicBezTo>
                  <a:pt x="14160" y="8079"/>
                  <a:pt x="14328" y="7941"/>
                  <a:pt x="14517" y="7941"/>
                </a:cubicBezTo>
                <a:close/>
                <a:moveTo>
                  <a:pt x="31161" y="8226"/>
                </a:moveTo>
                <a:cubicBezTo>
                  <a:pt x="31234" y="8226"/>
                  <a:pt x="31313" y="8244"/>
                  <a:pt x="31393" y="8284"/>
                </a:cubicBezTo>
                <a:cubicBezTo>
                  <a:pt x="31769" y="8509"/>
                  <a:pt x="31744" y="8910"/>
                  <a:pt x="31343" y="9111"/>
                </a:cubicBezTo>
                <a:cubicBezTo>
                  <a:pt x="31308" y="9132"/>
                  <a:pt x="31256" y="9146"/>
                  <a:pt x="31197" y="9146"/>
                </a:cubicBezTo>
                <a:cubicBezTo>
                  <a:pt x="31049" y="9146"/>
                  <a:pt x="30856" y="9061"/>
                  <a:pt x="30767" y="8810"/>
                </a:cubicBezTo>
                <a:cubicBezTo>
                  <a:pt x="30667" y="8510"/>
                  <a:pt x="30870" y="8226"/>
                  <a:pt x="31161" y="8226"/>
                </a:cubicBezTo>
                <a:close/>
                <a:moveTo>
                  <a:pt x="17286" y="8652"/>
                </a:moveTo>
                <a:cubicBezTo>
                  <a:pt x="17357" y="8652"/>
                  <a:pt x="17433" y="8670"/>
                  <a:pt x="17509" y="8710"/>
                </a:cubicBezTo>
                <a:cubicBezTo>
                  <a:pt x="17884" y="8936"/>
                  <a:pt x="17859" y="9337"/>
                  <a:pt x="17483" y="9537"/>
                </a:cubicBezTo>
                <a:cubicBezTo>
                  <a:pt x="17448" y="9558"/>
                  <a:pt x="17394" y="9572"/>
                  <a:pt x="17332" y="9572"/>
                </a:cubicBezTo>
                <a:cubicBezTo>
                  <a:pt x="17177" y="9572"/>
                  <a:pt x="16972" y="9487"/>
                  <a:pt x="16882" y="9236"/>
                </a:cubicBezTo>
                <a:cubicBezTo>
                  <a:pt x="16782" y="8936"/>
                  <a:pt x="17002" y="8652"/>
                  <a:pt x="17286" y="8652"/>
                </a:cubicBezTo>
                <a:close/>
                <a:moveTo>
                  <a:pt x="12424" y="9454"/>
                </a:moveTo>
                <a:cubicBezTo>
                  <a:pt x="12495" y="9454"/>
                  <a:pt x="12571" y="9472"/>
                  <a:pt x="12646" y="9512"/>
                </a:cubicBezTo>
                <a:cubicBezTo>
                  <a:pt x="13022" y="9738"/>
                  <a:pt x="12997" y="10139"/>
                  <a:pt x="12596" y="10339"/>
                </a:cubicBezTo>
                <a:cubicBezTo>
                  <a:pt x="12568" y="10360"/>
                  <a:pt x="12519" y="10374"/>
                  <a:pt x="12461" y="10374"/>
                </a:cubicBezTo>
                <a:cubicBezTo>
                  <a:pt x="12315" y="10374"/>
                  <a:pt x="12109" y="10289"/>
                  <a:pt x="12020" y="10038"/>
                </a:cubicBezTo>
                <a:cubicBezTo>
                  <a:pt x="11920" y="9738"/>
                  <a:pt x="12139" y="9454"/>
                  <a:pt x="12424" y="9454"/>
                </a:cubicBezTo>
                <a:close/>
                <a:moveTo>
                  <a:pt x="22875" y="10682"/>
                </a:moveTo>
                <a:cubicBezTo>
                  <a:pt x="22946" y="10682"/>
                  <a:pt x="23022" y="10700"/>
                  <a:pt x="23098" y="10740"/>
                </a:cubicBezTo>
                <a:cubicBezTo>
                  <a:pt x="23473" y="10966"/>
                  <a:pt x="23448" y="11367"/>
                  <a:pt x="23047" y="11567"/>
                </a:cubicBezTo>
                <a:cubicBezTo>
                  <a:pt x="23016" y="11590"/>
                  <a:pt x="22962" y="11606"/>
                  <a:pt x="22897" y="11606"/>
                </a:cubicBezTo>
                <a:cubicBezTo>
                  <a:pt x="22752" y="11606"/>
                  <a:pt x="22558" y="11526"/>
                  <a:pt x="22471" y="11266"/>
                </a:cubicBezTo>
                <a:cubicBezTo>
                  <a:pt x="22371" y="10966"/>
                  <a:pt x="22591" y="10682"/>
                  <a:pt x="22875" y="10682"/>
                </a:cubicBezTo>
                <a:close/>
                <a:moveTo>
                  <a:pt x="14504" y="11007"/>
                </a:moveTo>
                <a:cubicBezTo>
                  <a:pt x="14575" y="11007"/>
                  <a:pt x="14651" y="11026"/>
                  <a:pt x="14727" y="11066"/>
                </a:cubicBezTo>
                <a:cubicBezTo>
                  <a:pt x="15103" y="11291"/>
                  <a:pt x="15077" y="11692"/>
                  <a:pt x="14676" y="11893"/>
                </a:cubicBezTo>
                <a:cubicBezTo>
                  <a:pt x="14645" y="11916"/>
                  <a:pt x="14591" y="11932"/>
                  <a:pt x="14526" y="11932"/>
                </a:cubicBezTo>
                <a:cubicBezTo>
                  <a:pt x="14381" y="11932"/>
                  <a:pt x="14187" y="11852"/>
                  <a:pt x="14100" y="11592"/>
                </a:cubicBezTo>
                <a:cubicBezTo>
                  <a:pt x="14000" y="11292"/>
                  <a:pt x="14220" y="11007"/>
                  <a:pt x="14504" y="11007"/>
                </a:cubicBezTo>
                <a:close/>
                <a:moveTo>
                  <a:pt x="2419" y="11097"/>
                </a:moveTo>
                <a:cubicBezTo>
                  <a:pt x="2701" y="11097"/>
                  <a:pt x="2887" y="11330"/>
                  <a:pt x="2847" y="11692"/>
                </a:cubicBezTo>
                <a:cubicBezTo>
                  <a:pt x="2827" y="11794"/>
                  <a:pt x="2675" y="11977"/>
                  <a:pt x="2432" y="11977"/>
                </a:cubicBezTo>
                <a:cubicBezTo>
                  <a:pt x="2375" y="11977"/>
                  <a:pt x="2312" y="11967"/>
                  <a:pt x="2245" y="11943"/>
                </a:cubicBezTo>
                <a:cubicBezTo>
                  <a:pt x="1869" y="11818"/>
                  <a:pt x="1794" y="11316"/>
                  <a:pt x="2195" y="11141"/>
                </a:cubicBezTo>
                <a:cubicBezTo>
                  <a:pt x="2274" y="11111"/>
                  <a:pt x="2349" y="11097"/>
                  <a:pt x="2419" y="11097"/>
                </a:cubicBezTo>
                <a:close/>
                <a:moveTo>
                  <a:pt x="26123" y="11985"/>
                </a:moveTo>
                <a:cubicBezTo>
                  <a:pt x="26196" y="11985"/>
                  <a:pt x="26275" y="12003"/>
                  <a:pt x="26356" y="12043"/>
                </a:cubicBezTo>
                <a:cubicBezTo>
                  <a:pt x="26732" y="12269"/>
                  <a:pt x="26707" y="12670"/>
                  <a:pt x="26306" y="12870"/>
                </a:cubicBezTo>
                <a:cubicBezTo>
                  <a:pt x="26270" y="12892"/>
                  <a:pt x="26218" y="12905"/>
                  <a:pt x="26159" y="12905"/>
                </a:cubicBezTo>
                <a:cubicBezTo>
                  <a:pt x="26011" y="12905"/>
                  <a:pt x="25819" y="12821"/>
                  <a:pt x="25729" y="12570"/>
                </a:cubicBezTo>
                <a:cubicBezTo>
                  <a:pt x="25629" y="12269"/>
                  <a:pt x="25833" y="11985"/>
                  <a:pt x="26123" y="11985"/>
                </a:cubicBezTo>
                <a:close/>
                <a:moveTo>
                  <a:pt x="877" y="12689"/>
                </a:moveTo>
                <a:cubicBezTo>
                  <a:pt x="1140" y="12689"/>
                  <a:pt x="1327" y="12919"/>
                  <a:pt x="1268" y="13271"/>
                </a:cubicBezTo>
                <a:cubicBezTo>
                  <a:pt x="1247" y="13374"/>
                  <a:pt x="1091" y="13579"/>
                  <a:pt x="841" y="13579"/>
                </a:cubicBezTo>
                <a:cubicBezTo>
                  <a:pt x="787" y="13579"/>
                  <a:pt x="729" y="13569"/>
                  <a:pt x="666" y="13547"/>
                </a:cubicBezTo>
                <a:cubicBezTo>
                  <a:pt x="290" y="13422"/>
                  <a:pt x="215" y="12920"/>
                  <a:pt x="641" y="12745"/>
                </a:cubicBezTo>
                <a:cubicBezTo>
                  <a:pt x="723" y="12707"/>
                  <a:pt x="803" y="12689"/>
                  <a:pt x="877" y="12689"/>
                </a:cubicBezTo>
                <a:close/>
                <a:moveTo>
                  <a:pt x="22050" y="14717"/>
                </a:moveTo>
                <a:cubicBezTo>
                  <a:pt x="22120" y="14717"/>
                  <a:pt x="22195" y="14735"/>
                  <a:pt x="22270" y="14775"/>
                </a:cubicBezTo>
                <a:cubicBezTo>
                  <a:pt x="22646" y="15001"/>
                  <a:pt x="22646" y="15402"/>
                  <a:pt x="22245" y="15602"/>
                </a:cubicBezTo>
                <a:cubicBezTo>
                  <a:pt x="22207" y="15625"/>
                  <a:pt x="22149" y="15641"/>
                  <a:pt x="22084" y="15641"/>
                </a:cubicBezTo>
                <a:cubicBezTo>
                  <a:pt x="21938" y="15641"/>
                  <a:pt x="21756" y="15561"/>
                  <a:pt x="21669" y="15301"/>
                </a:cubicBezTo>
                <a:cubicBezTo>
                  <a:pt x="21569" y="15001"/>
                  <a:pt x="21773" y="14717"/>
                  <a:pt x="22050" y="14717"/>
                </a:cubicBezTo>
                <a:close/>
                <a:moveTo>
                  <a:pt x="23652" y="16546"/>
                </a:moveTo>
                <a:cubicBezTo>
                  <a:pt x="23723" y="16546"/>
                  <a:pt x="23799" y="16564"/>
                  <a:pt x="23874" y="16605"/>
                </a:cubicBezTo>
                <a:cubicBezTo>
                  <a:pt x="24250" y="16830"/>
                  <a:pt x="24225" y="17231"/>
                  <a:pt x="23849" y="17432"/>
                </a:cubicBezTo>
                <a:cubicBezTo>
                  <a:pt x="23814" y="17453"/>
                  <a:pt x="23760" y="17466"/>
                  <a:pt x="23698" y="17466"/>
                </a:cubicBezTo>
                <a:cubicBezTo>
                  <a:pt x="23543" y="17466"/>
                  <a:pt x="23338" y="17382"/>
                  <a:pt x="23248" y="17131"/>
                </a:cubicBezTo>
                <a:cubicBezTo>
                  <a:pt x="23148" y="16831"/>
                  <a:pt x="23368" y="16546"/>
                  <a:pt x="23652" y="16546"/>
                </a:cubicBezTo>
                <a:close/>
                <a:moveTo>
                  <a:pt x="4896" y="19569"/>
                </a:moveTo>
                <a:cubicBezTo>
                  <a:pt x="4970" y="19569"/>
                  <a:pt x="5049" y="19590"/>
                  <a:pt x="5128" y="19637"/>
                </a:cubicBezTo>
                <a:cubicBezTo>
                  <a:pt x="5503" y="19838"/>
                  <a:pt x="5478" y="20239"/>
                  <a:pt x="5102" y="20464"/>
                </a:cubicBezTo>
                <a:cubicBezTo>
                  <a:pt x="5068" y="20478"/>
                  <a:pt x="5017" y="20488"/>
                  <a:pt x="4958" y="20488"/>
                </a:cubicBezTo>
                <a:cubicBezTo>
                  <a:pt x="4802" y="20488"/>
                  <a:pt x="4592" y="20418"/>
                  <a:pt x="4501" y="20164"/>
                </a:cubicBezTo>
                <a:cubicBezTo>
                  <a:pt x="4402" y="19866"/>
                  <a:pt x="4616" y="19569"/>
                  <a:pt x="4896" y="19569"/>
                </a:cubicBezTo>
                <a:close/>
                <a:moveTo>
                  <a:pt x="11501" y="22276"/>
                </a:moveTo>
                <a:cubicBezTo>
                  <a:pt x="11577" y="22276"/>
                  <a:pt x="11660" y="22297"/>
                  <a:pt x="11744" y="22344"/>
                </a:cubicBezTo>
                <a:cubicBezTo>
                  <a:pt x="12120" y="22545"/>
                  <a:pt x="12095" y="22946"/>
                  <a:pt x="11694" y="23171"/>
                </a:cubicBezTo>
                <a:cubicBezTo>
                  <a:pt x="11660" y="23185"/>
                  <a:pt x="11613" y="23194"/>
                  <a:pt x="11558" y="23194"/>
                </a:cubicBezTo>
                <a:cubicBezTo>
                  <a:pt x="11409" y="23194"/>
                  <a:pt x="11209" y="23121"/>
                  <a:pt x="11118" y="22845"/>
                </a:cubicBezTo>
                <a:cubicBezTo>
                  <a:pt x="11019" y="22568"/>
                  <a:pt x="11216" y="22276"/>
                  <a:pt x="11501" y="22276"/>
                </a:cubicBezTo>
                <a:close/>
                <a:moveTo>
                  <a:pt x="7230" y="23930"/>
                </a:moveTo>
                <a:cubicBezTo>
                  <a:pt x="7302" y="23930"/>
                  <a:pt x="7380" y="23951"/>
                  <a:pt x="7458" y="23998"/>
                </a:cubicBezTo>
                <a:cubicBezTo>
                  <a:pt x="7859" y="24199"/>
                  <a:pt x="7834" y="24600"/>
                  <a:pt x="7433" y="24825"/>
                </a:cubicBezTo>
                <a:cubicBezTo>
                  <a:pt x="7399" y="24839"/>
                  <a:pt x="7349" y="24849"/>
                  <a:pt x="7293" y="24849"/>
                </a:cubicBezTo>
                <a:cubicBezTo>
                  <a:pt x="7144" y="24849"/>
                  <a:pt x="6948" y="24779"/>
                  <a:pt x="6857" y="24525"/>
                </a:cubicBezTo>
                <a:cubicBezTo>
                  <a:pt x="6758" y="24227"/>
                  <a:pt x="6956" y="23930"/>
                  <a:pt x="7230" y="23930"/>
                </a:cubicBezTo>
                <a:close/>
                <a:moveTo>
                  <a:pt x="11954" y="25233"/>
                </a:moveTo>
                <a:cubicBezTo>
                  <a:pt x="12029" y="25233"/>
                  <a:pt x="12111" y="25254"/>
                  <a:pt x="12195" y="25302"/>
                </a:cubicBezTo>
                <a:cubicBezTo>
                  <a:pt x="12571" y="25502"/>
                  <a:pt x="12546" y="25903"/>
                  <a:pt x="12145" y="26129"/>
                </a:cubicBezTo>
                <a:cubicBezTo>
                  <a:pt x="12111" y="26142"/>
                  <a:pt x="12061" y="26152"/>
                  <a:pt x="12005" y="26152"/>
                </a:cubicBezTo>
                <a:cubicBezTo>
                  <a:pt x="11856" y="26152"/>
                  <a:pt x="11660" y="26082"/>
                  <a:pt x="11569" y="25828"/>
                </a:cubicBezTo>
                <a:cubicBezTo>
                  <a:pt x="11470" y="25531"/>
                  <a:pt x="11668" y="25233"/>
                  <a:pt x="11954" y="25233"/>
                </a:cubicBezTo>
                <a:close/>
                <a:moveTo>
                  <a:pt x="6904" y="1"/>
                </a:moveTo>
                <a:cubicBezTo>
                  <a:pt x="6700" y="1"/>
                  <a:pt x="6481" y="88"/>
                  <a:pt x="6255" y="314"/>
                </a:cubicBezTo>
                <a:cubicBezTo>
                  <a:pt x="6180" y="439"/>
                  <a:pt x="6130" y="590"/>
                  <a:pt x="6130" y="790"/>
                </a:cubicBezTo>
                <a:cubicBezTo>
                  <a:pt x="6095" y="1284"/>
                  <a:pt x="6457" y="1580"/>
                  <a:pt x="6850" y="1580"/>
                </a:cubicBezTo>
                <a:cubicBezTo>
                  <a:pt x="7015" y="1580"/>
                  <a:pt x="7185" y="1528"/>
                  <a:pt x="7333" y="1417"/>
                </a:cubicBezTo>
                <a:lnTo>
                  <a:pt x="9413" y="2645"/>
                </a:lnTo>
                <a:cubicBezTo>
                  <a:pt x="9388" y="2720"/>
                  <a:pt x="9363" y="2795"/>
                  <a:pt x="9363" y="2870"/>
                </a:cubicBezTo>
                <a:cubicBezTo>
                  <a:pt x="9330" y="3375"/>
                  <a:pt x="9702" y="3676"/>
                  <a:pt x="10102" y="3676"/>
                </a:cubicBezTo>
                <a:cubicBezTo>
                  <a:pt x="10298" y="3676"/>
                  <a:pt x="10501" y="3604"/>
                  <a:pt x="10666" y="3447"/>
                </a:cubicBezTo>
                <a:cubicBezTo>
                  <a:pt x="10742" y="3347"/>
                  <a:pt x="10817" y="3246"/>
                  <a:pt x="10842" y="3171"/>
                </a:cubicBezTo>
                <a:lnTo>
                  <a:pt x="12095" y="3422"/>
                </a:lnTo>
                <a:cubicBezTo>
                  <a:pt x="12120" y="3472"/>
                  <a:pt x="12120" y="3522"/>
                  <a:pt x="12120" y="3572"/>
                </a:cubicBezTo>
                <a:cubicBezTo>
                  <a:pt x="12170" y="3697"/>
                  <a:pt x="12270" y="3823"/>
                  <a:pt x="12421" y="3948"/>
                </a:cubicBezTo>
                <a:cubicBezTo>
                  <a:pt x="12546" y="4048"/>
                  <a:pt x="12671" y="4098"/>
                  <a:pt x="12797" y="4123"/>
                </a:cubicBezTo>
                <a:lnTo>
                  <a:pt x="14025" y="7808"/>
                </a:lnTo>
                <a:cubicBezTo>
                  <a:pt x="13824" y="7958"/>
                  <a:pt x="13699" y="8234"/>
                  <a:pt x="13774" y="8660"/>
                </a:cubicBezTo>
                <a:cubicBezTo>
                  <a:pt x="13799" y="8710"/>
                  <a:pt x="13824" y="8735"/>
                  <a:pt x="13849" y="8785"/>
                </a:cubicBezTo>
                <a:lnTo>
                  <a:pt x="12997" y="9337"/>
                </a:lnTo>
                <a:cubicBezTo>
                  <a:pt x="12872" y="9211"/>
                  <a:pt x="12671" y="9136"/>
                  <a:pt x="12421" y="9111"/>
                </a:cubicBezTo>
                <a:cubicBezTo>
                  <a:pt x="12270" y="9111"/>
                  <a:pt x="12120" y="9161"/>
                  <a:pt x="11970" y="9286"/>
                </a:cubicBezTo>
                <a:cubicBezTo>
                  <a:pt x="11869" y="9337"/>
                  <a:pt x="11794" y="9437"/>
                  <a:pt x="11744" y="9512"/>
                </a:cubicBezTo>
                <a:lnTo>
                  <a:pt x="6406" y="8434"/>
                </a:lnTo>
                <a:cubicBezTo>
                  <a:pt x="6431" y="8359"/>
                  <a:pt x="6431" y="8259"/>
                  <a:pt x="6406" y="8184"/>
                </a:cubicBezTo>
                <a:cubicBezTo>
                  <a:pt x="6322" y="7618"/>
                  <a:pt x="5905" y="7438"/>
                  <a:pt x="5639" y="7438"/>
                </a:cubicBezTo>
                <a:cubicBezTo>
                  <a:pt x="5587" y="7438"/>
                  <a:pt x="5540" y="7444"/>
                  <a:pt x="5503" y="7457"/>
                </a:cubicBezTo>
                <a:cubicBezTo>
                  <a:pt x="5102" y="7607"/>
                  <a:pt x="4777" y="7883"/>
                  <a:pt x="4902" y="8509"/>
                </a:cubicBezTo>
                <a:cubicBezTo>
                  <a:pt x="4927" y="8560"/>
                  <a:pt x="4952" y="8610"/>
                  <a:pt x="4977" y="8660"/>
                </a:cubicBezTo>
                <a:lnTo>
                  <a:pt x="2797" y="10815"/>
                </a:lnTo>
                <a:lnTo>
                  <a:pt x="2947" y="10941"/>
                </a:lnTo>
                <a:cubicBezTo>
                  <a:pt x="2775" y="10830"/>
                  <a:pt x="2585" y="10749"/>
                  <a:pt x="2385" y="10749"/>
                </a:cubicBezTo>
                <a:cubicBezTo>
                  <a:pt x="2178" y="10749"/>
                  <a:pt x="1961" y="10836"/>
                  <a:pt x="1744" y="11066"/>
                </a:cubicBezTo>
                <a:cubicBezTo>
                  <a:pt x="1669" y="11191"/>
                  <a:pt x="1619" y="11342"/>
                  <a:pt x="1594" y="11542"/>
                </a:cubicBezTo>
                <a:cubicBezTo>
                  <a:pt x="1594" y="11743"/>
                  <a:pt x="1644" y="11893"/>
                  <a:pt x="1744" y="12043"/>
                </a:cubicBezTo>
                <a:lnTo>
                  <a:pt x="1243" y="12469"/>
                </a:lnTo>
                <a:cubicBezTo>
                  <a:pt x="1098" y="12391"/>
                  <a:pt x="944" y="12338"/>
                  <a:pt x="784" y="12338"/>
                </a:cubicBezTo>
                <a:cubicBezTo>
                  <a:pt x="583" y="12338"/>
                  <a:pt x="374" y="12422"/>
                  <a:pt x="165" y="12645"/>
                </a:cubicBezTo>
                <a:cubicBezTo>
                  <a:pt x="90" y="12770"/>
                  <a:pt x="40" y="12920"/>
                  <a:pt x="40" y="13121"/>
                </a:cubicBezTo>
                <a:cubicBezTo>
                  <a:pt x="0" y="13618"/>
                  <a:pt x="370" y="13909"/>
                  <a:pt x="762" y="13909"/>
                </a:cubicBezTo>
                <a:cubicBezTo>
                  <a:pt x="864" y="13909"/>
                  <a:pt x="969" y="13889"/>
                  <a:pt x="1067" y="13848"/>
                </a:cubicBezTo>
                <a:lnTo>
                  <a:pt x="4300" y="19537"/>
                </a:lnTo>
                <a:cubicBezTo>
                  <a:pt x="3899" y="19988"/>
                  <a:pt x="4200" y="20690"/>
                  <a:pt x="4802" y="20765"/>
                </a:cubicBezTo>
                <a:cubicBezTo>
                  <a:pt x="4846" y="20772"/>
                  <a:pt x="4888" y="20776"/>
                  <a:pt x="4928" y="20776"/>
                </a:cubicBezTo>
                <a:cubicBezTo>
                  <a:pt x="5025" y="20776"/>
                  <a:pt x="5114" y="20758"/>
                  <a:pt x="5203" y="20740"/>
                </a:cubicBezTo>
                <a:lnTo>
                  <a:pt x="6706" y="23823"/>
                </a:lnTo>
                <a:cubicBezTo>
                  <a:pt x="6205" y="24274"/>
                  <a:pt x="6506" y="25051"/>
                  <a:pt x="7133" y="25126"/>
                </a:cubicBezTo>
                <a:cubicBezTo>
                  <a:pt x="7187" y="25135"/>
                  <a:pt x="7238" y="25139"/>
                  <a:pt x="7288" y="25139"/>
                </a:cubicBezTo>
                <a:cubicBezTo>
                  <a:pt x="7512" y="25139"/>
                  <a:pt x="7686" y="25053"/>
                  <a:pt x="7809" y="24951"/>
                </a:cubicBezTo>
                <a:lnTo>
                  <a:pt x="11193" y="25502"/>
                </a:lnTo>
                <a:cubicBezTo>
                  <a:pt x="11092" y="25903"/>
                  <a:pt x="11368" y="26354"/>
                  <a:pt x="11869" y="26429"/>
                </a:cubicBezTo>
                <a:cubicBezTo>
                  <a:pt x="11927" y="26438"/>
                  <a:pt x="11982" y="26442"/>
                  <a:pt x="12033" y="26442"/>
                </a:cubicBezTo>
                <a:cubicBezTo>
                  <a:pt x="12587" y="26442"/>
                  <a:pt x="12797" y="25982"/>
                  <a:pt x="12797" y="25753"/>
                </a:cubicBezTo>
                <a:cubicBezTo>
                  <a:pt x="12772" y="25352"/>
                  <a:pt x="12596" y="24951"/>
                  <a:pt x="11970" y="24875"/>
                </a:cubicBezTo>
                <a:cubicBezTo>
                  <a:pt x="11819" y="24901"/>
                  <a:pt x="11669" y="24951"/>
                  <a:pt x="11519" y="25051"/>
                </a:cubicBezTo>
                <a:cubicBezTo>
                  <a:pt x="11493" y="25076"/>
                  <a:pt x="11443" y="25101"/>
                  <a:pt x="11418" y="25151"/>
                </a:cubicBezTo>
                <a:lnTo>
                  <a:pt x="8060" y="24600"/>
                </a:lnTo>
                <a:cubicBezTo>
                  <a:pt x="8060" y="24550"/>
                  <a:pt x="8085" y="24500"/>
                  <a:pt x="8085" y="24449"/>
                </a:cubicBezTo>
                <a:cubicBezTo>
                  <a:pt x="8085" y="24374"/>
                  <a:pt x="8060" y="24299"/>
                  <a:pt x="8035" y="24199"/>
                </a:cubicBezTo>
                <a:lnTo>
                  <a:pt x="10992" y="23271"/>
                </a:lnTo>
                <a:cubicBezTo>
                  <a:pt x="11092" y="23372"/>
                  <a:pt x="11243" y="23447"/>
                  <a:pt x="11393" y="23472"/>
                </a:cubicBezTo>
                <a:cubicBezTo>
                  <a:pt x="11440" y="23477"/>
                  <a:pt x="11484" y="23480"/>
                  <a:pt x="11527" y="23480"/>
                </a:cubicBezTo>
                <a:cubicBezTo>
                  <a:pt x="12106" y="23480"/>
                  <a:pt x="12346" y="23029"/>
                  <a:pt x="12346" y="22795"/>
                </a:cubicBezTo>
                <a:cubicBezTo>
                  <a:pt x="12321" y="22394"/>
                  <a:pt x="12145" y="21993"/>
                  <a:pt x="11519" y="21918"/>
                </a:cubicBezTo>
                <a:cubicBezTo>
                  <a:pt x="11368" y="21943"/>
                  <a:pt x="11218" y="21993"/>
                  <a:pt x="11067" y="22093"/>
                </a:cubicBezTo>
                <a:cubicBezTo>
                  <a:pt x="10742" y="22319"/>
                  <a:pt x="10666" y="22670"/>
                  <a:pt x="10767" y="22946"/>
                </a:cubicBezTo>
                <a:lnTo>
                  <a:pt x="7859" y="23873"/>
                </a:lnTo>
                <a:cubicBezTo>
                  <a:pt x="7734" y="23723"/>
                  <a:pt x="7559" y="23597"/>
                  <a:pt x="7258" y="23572"/>
                </a:cubicBezTo>
                <a:cubicBezTo>
                  <a:pt x="7183" y="23597"/>
                  <a:pt x="7107" y="23597"/>
                  <a:pt x="7032" y="23622"/>
                </a:cubicBezTo>
                <a:lnTo>
                  <a:pt x="5529" y="20540"/>
                </a:lnTo>
                <a:cubicBezTo>
                  <a:pt x="5679" y="20389"/>
                  <a:pt x="5729" y="20214"/>
                  <a:pt x="5729" y="20088"/>
                </a:cubicBezTo>
                <a:cubicBezTo>
                  <a:pt x="5729" y="19687"/>
                  <a:pt x="5529" y="19286"/>
                  <a:pt x="4902" y="19211"/>
                </a:cubicBezTo>
                <a:cubicBezTo>
                  <a:pt x="4802" y="19236"/>
                  <a:pt x="4701" y="19261"/>
                  <a:pt x="4601" y="19312"/>
                </a:cubicBezTo>
                <a:lnTo>
                  <a:pt x="1368" y="13622"/>
                </a:lnTo>
                <a:cubicBezTo>
                  <a:pt x="1669" y="13296"/>
                  <a:pt x="1644" y="12946"/>
                  <a:pt x="1518" y="12720"/>
                </a:cubicBezTo>
                <a:lnTo>
                  <a:pt x="2045" y="12269"/>
                </a:lnTo>
                <a:cubicBezTo>
                  <a:pt x="2141" y="12313"/>
                  <a:pt x="2243" y="12335"/>
                  <a:pt x="2346" y="12335"/>
                </a:cubicBezTo>
                <a:cubicBezTo>
                  <a:pt x="2538" y="12335"/>
                  <a:pt x="2734" y="12257"/>
                  <a:pt x="2897" y="12093"/>
                </a:cubicBezTo>
                <a:cubicBezTo>
                  <a:pt x="3298" y="11692"/>
                  <a:pt x="3198" y="11241"/>
                  <a:pt x="3022" y="11041"/>
                </a:cubicBezTo>
                <a:lnTo>
                  <a:pt x="3022" y="11041"/>
                </a:lnTo>
                <a:lnTo>
                  <a:pt x="3072" y="11091"/>
                </a:lnTo>
                <a:lnTo>
                  <a:pt x="5253" y="8936"/>
                </a:lnTo>
                <a:cubicBezTo>
                  <a:pt x="5394" y="9030"/>
                  <a:pt x="5539" y="9071"/>
                  <a:pt x="5677" y="9071"/>
                </a:cubicBezTo>
                <a:cubicBezTo>
                  <a:pt x="5905" y="9071"/>
                  <a:pt x="6115" y="8957"/>
                  <a:pt x="6255" y="8785"/>
                </a:cubicBezTo>
                <a:lnTo>
                  <a:pt x="11619" y="9888"/>
                </a:lnTo>
                <a:cubicBezTo>
                  <a:pt x="11619" y="10239"/>
                  <a:pt x="11894" y="10590"/>
                  <a:pt x="12321" y="10640"/>
                </a:cubicBezTo>
                <a:cubicBezTo>
                  <a:pt x="12377" y="10651"/>
                  <a:pt x="12431" y="10656"/>
                  <a:pt x="12482" y="10656"/>
                </a:cubicBezTo>
                <a:cubicBezTo>
                  <a:pt x="12659" y="10656"/>
                  <a:pt x="12806" y="10598"/>
                  <a:pt x="12922" y="10540"/>
                </a:cubicBezTo>
                <a:lnTo>
                  <a:pt x="13774" y="11141"/>
                </a:lnTo>
                <a:cubicBezTo>
                  <a:pt x="13574" y="11592"/>
                  <a:pt x="13849" y="12144"/>
                  <a:pt x="14401" y="12194"/>
                </a:cubicBezTo>
                <a:cubicBezTo>
                  <a:pt x="14459" y="12202"/>
                  <a:pt x="14513" y="12206"/>
                  <a:pt x="14565" y="12206"/>
                </a:cubicBezTo>
                <a:cubicBezTo>
                  <a:pt x="15118" y="12206"/>
                  <a:pt x="15328" y="11748"/>
                  <a:pt x="15328" y="11542"/>
                </a:cubicBezTo>
                <a:cubicBezTo>
                  <a:pt x="15328" y="11342"/>
                  <a:pt x="15278" y="11166"/>
                  <a:pt x="15178" y="11016"/>
                </a:cubicBezTo>
                <a:lnTo>
                  <a:pt x="16907" y="9763"/>
                </a:lnTo>
                <a:cubicBezTo>
                  <a:pt x="16982" y="9813"/>
                  <a:pt x="17082" y="9838"/>
                  <a:pt x="17183" y="9838"/>
                </a:cubicBezTo>
                <a:cubicBezTo>
                  <a:pt x="17241" y="9846"/>
                  <a:pt x="17295" y="9850"/>
                  <a:pt x="17347" y="9850"/>
                </a:cubicBezTo>
                <a:cubicBezTo>
                  <a:pt x="17904" y="9850"/>
                  <a:pt x="18133" y="9392"/>
                  <a:pt x="18110" y="9186"/>
                </a:cubicBezTo>
                <a:cubicBezTo>
                  <a:pt x="18110" y="9086"/>
                  <a:pt x="18110" y="8986"/>
                  <a:pt x="18085" y="8885"/>
                </a:cubicBezTo>
                <a:lnTo>
                  <a:pt x="20942" y="7682"/>
                </a:lnTo>
                <a:cubicBezTo>
                  <a:pt x="21067" y="7808"/>
                  <a:pt x="21218" y="7908"/>
                  <a:pt x="21418" y="7933"/>
                </a:cubicBezTo>
                <a:cubicBezTo>
                  <a:pt x="21468" y="7939"/>
                  <a:pt x="21515" y="7942"/>
                  <a:pt x="21560" y="7942"/>
                </a:cubicBezTo>
                <a:cubicBezTo>
                  <a:pt x="21692" y="7942"/>
                  <a:pt x="21801" y="7914"/>
                  <a:pt x="21895" y="7858"/>
                </a:cubicBezTo>
                <a:lnTo>
                  <a:pt x="22496" y="10464"/>
                </a:lnTo>
                <a:cubicBezTo>
                  <a:pt x="22471" y="10489"/>
                  <a:pt x="22446" y="10489"/>
                  <a:pt x="22421" y="10514"/>
                </a:cubicBezTo>
                <a:cubicBezTo>
                  <a:pt x="21869" y="10890"/>
                  <a:pt x="22045" y="11617"/>
                  <a:pt x="22571" y="11818"/>
                </a:cubicBezTo>
                <a:lnTo>
                  <a:pt x="22020" y="14374"/>
                </a:lnTo>
                <a:cubicBezTo>
                  <a:pt x="21895" y="14399"/>
                  <a:pt x="21769" y="14449"/>
                  <a:pt x="21619" y="14550"/>
                </a:cubicBezTo>
                <a:cubicBezTo>
                  <a:pt x="20992" y="14976"/>
                  <a:pt x="21268" y="15828"/>
                  <a:pt x="21945" y="15903"/>
                </a:cubicBezTo>
                <a:cubicBezTo>
                  <a:pt x="22019" y="15916"/>
                  <a:pt x="22087" y="15923"/>
                  <a:pt x="22151" y="15923"/>
                </a:cubicBezTo>
                <a:cubicBezTo>
                  <a:pt x="22324" y="15923"/>
                  <a:pt x="22461" y="15876"/>
                  <a:pt x="22571" y="15803"/>
                </a:cubicBezTo>
                <a:lnTo>
                  <a:pt x="23098" y="16454"/>
                </a:lnTo>
                <a:cubicBezTo>
                  <a:pt x="22621" y="16905"/>
                  <a:pt x="22922" y="17657"/>
                  <a:pt x="23549" y="17733"/>
                </a:cubicBezTo>
                <a:cubicBezTo>
                  <a:pt x="23606" y="17741"/>
                  <a:pt x="23661" y="17745"/>
                  <a:pt x="23713" y="17745"/>
                </a:cubicBezTo>
                <a:cubicBezTo>
                  <a:pt x="24270" y="17745"/>
                  <a:pt x="24499" y="17285"/>
                  <a:pt x="24476" y="17056"/>
                </a:cubicBezTo>
                <a:cubicBezTo>
                  <a:pt x="24476" y="16655"/>
                  <a:pt x="24275" y="16254"/>
                  <a:pt x="23649" y="16179"/>
                </a:cubicBezTo>
                <a:cubicBezTo>
                  <a:pt x="23574" y="16204"/>
                  <a:pt x="23524" y="16229"/>
                  <a:pt x="23448" y="16254"/>
                </a:cubicBezTo>
                <a:lnTo>
                  <a:pt x="22822" y="15502"/>
                </a:lnTo>
                <a:cubicBezTo>
                  <a:pt x="22872" y="15402"/>
                  <a:pt x="22897" y="15327"/>
                  <a:pt x="22897" y="15251"/>
                </a:cubicBezTo>
                <a:cubicBezTo>
                  <a:pt x="22872" y="14926"/>
                  <a:pt x="22747" y="14600"/>
                  <a:pt x="22396" y="14449"/>
                </a:cubicBezTo>
                <a:lnTo>
                  <a:pt x="22947" y="11893"/>
                </a:lnTo>
                <a:cubicBezTo>
                  <a:pt x="23248" y="11868"/>
                  <a:pt x="23448" y="11743"/>
                  <a:pt x="23574" y="11567"/>
                </a:cubicBezTo>
                <a:lnTo>
                  <a:pt x="25353" y="12319"/>
                </a:lnTo>
                <a:cubicBezTo>
                  <a:pt x="25278" y="12720"/>
                  <a:pt x="25554" y="13121"/>
                  <a:pt x="26030" y="13171"/>
                </a:cubicBezTo>
                <a:cubicBezTo>
                  <a:pt x="26088" y="13180"/>
                  <a:pt x="26142" y="13184"/>
                  <a:pt x="26194" y="13184"/>
                </a:cubicBezTo>
                <a:cubicBezTo>
                  <a:pt x="26748" y="13184"/>
                  <a:pt x="26957" y="12726"/>
                  <a:pt x="26957" y="12519"/>
                </a:cubicBezTo>
                <a:cubicBezTo>
                  <a:pt x="26957" y="12394"/>
                  <a:pt x="26932" y="12294"/>
                  <a:pt x="26907" y="12169"/>
                </a:cubicBezTo>
                <a:lnTo>
                  <a:pt x="30692" y="9261"/>
                </a:lnTo>
                <a:cubicBezTo>
                  <a:pt x="30792" y="9337"/>
                  <a:pt x="30917" y="9387"/>
                  <a:pt x="31068" y="9412"/>
                </a:cubicBezTo>
                <a:cubicBezTo>
                  <a:pt x="31125" y="9420"/>
                  <a:pt x="31180" y="9424"/>
                  <a:pt x="31232" y="9424"/>
                </a:cubicBezTo>
                <a:cubicBezTo>
                  <a:pt x="31785" y="9424"/>
                  <a:pt x="31995" y="8966"/>
                  <a:pt x="31995" y="8760"/>
                </a:cubicBezTo>
                <a:cubicBezTo>
                  <a:pt x="31970" y="8334"/>
                  <a:pt x="31794" y="7933"/>
                  <a:pt x="31168" y="7883"/>
                </a:cubicBezTo>
                <a:cubicBezTo>
                  <a:pt x="31017" y="7883"/>
                  <a:pt x="30867" y="7933"/>
                  <a:pt x="30717" y="8058"/>
                </a:cubicBezTo>
                <a:cubicBezTo>
                  <a:pt x="30366" y="8284"/>
                  <a:pt x="30291" y="8660"/>
                  <a:pt x="30441" y="8961"/>
                </a:cubicBezTo>
                <a:lnTo>
                  <a:pt x="26682" y="11843"/>
                </a:lnTo>
                <a:cubicBezTo>
                  <a:pt x="26556" y="11743"/>
                  <a:pt x="26381" y="11667"/>
                  <a:pt x="26130" y="11642"/>
                </a:cubicBezTo>
                <a:cubicBezTo>
                  <a:pt x="25980" y="11642"/>
                  <a:pt x="25829" y="11717"/>
                  <a:pt x="25679" y="11818"/>
                </a:cubicBezTo>
                <a:cubicBezTo>
                  <a:pt x="25604" y="11868"/>
                  <a:pt x="25554" y="11918"/>
                  <a:pt x="25504" y="11968"/>
                </a:cubicBezTo>
                <a:lnTo>
                  <a:pt x="23699" y="11216"/>
                </a:lnTo>
                <a:cubicBezTo>
                  <a:pt x="23674" y="10790"/>
                  <a:pt x="23499" y="10389"/>
                  <a:pt x="22872" y="10339"/>
                </a:cubicBezTo>
                <a:lnTo>
                  <a:pt x="22847" y="10339"/>
                </a:lnTo>
                <a:lnTo>
                  <a:pt x="22245" y="7607"/>
                </a:lnTo>
                <a:cubicBezTo>
                  <a:pt x="22321" y="7482"/>
                  <a:pt x="22371" y="7357"/>
                  <a:pt x="22371" y="7256"/>
                </a:cubicBezTo>
                <a:cubicBezTo>
                  <a:pt x="22346" y="7006"/>
                  <a:pt x="22270" y="6755"/>
                  <a:pt x="22095" y="6605"/>
                </a:cubicBezTo>
                <a:lnTo>
                  <a:pt x="23674" y="2996"/>
                </a:lnTo>
                <a:lnTo>
                  <a:pt x="23499" y="2920"/>
                </a:lnTo>
                <a:lnTo>
                  <a:pt x="23499" y="2920"/>
                </a:lnTo>
                <a:cubicBezTo>
                  <a:pt x="23556" y="2929"/>
                  <a:pt x="23611" y="2933"/>
                  <a:pt x="23663" y="2933"/>
                </a:cubicBezTo>
                <a:cubicBezTo>
                  <a:pt x="24220" y="2933"/>
                  <a:pt x="24451" y="2473"/>
                  <a:pt x="24451" y="2244"/>
                </a:cubicBezTo>
                <a:cubicBezTo>
                  <a:pt x="24426" y="1843"/>
                  <a:pt x="24250" y="1442"/>
                  <a:pt x="23624" y="1367"/>
                </a:cubicBezTo>
                <a:cubicBezTo>
                  <a:pt x="23473" y="1392"/>
                  <a:pt x="23323" y="1442"/>
                  <a:pt x="23173" y="1567"/>
                </a:cubicBezTo>
                <a:cubicBezTo>
                  <a:pt x="22596" y="1943"/>
                  <a:pt x="22797" y="2670"/>
                  <a:pt x="23323" y="2870"/>
                </a:cubicBezTo>
                <a:lnTo>
                  <a:pt x="21744" y="6429"/>
                </a:lnTo>
                <a:cubicBezTo>
                  <a:pt x="21694" y="6404"/>
                  <a:pt x="21619" y="6379"/>
                  <a:pt x="21519" y="6379"/>
                </a:cubicBezTo>
                <a:cubicBezTo>
                  <a:pt x="21393" y="6404"/>
                  <a:pt x="21243" y="6454"/>
                  <a:pt x="21093" y="6555"/>
                </a:cubicBezTo>
                <a:cubicBezTo>
                  <a:pt x="20767" y="6780"/>
                  <a:pt x="20692" y="7081"/>
                  <a:pt x="20767" y="7357"/>
                </a:cubicBezTo>
                <a:lnTo>
                  <a:pt x="17884" y="8560"/>
                </a:lnTo>
                <a:cubicBezTo>
                  <a:pt x="17759" y="8434"/>
                  <a:pt x="17559" y="8334"/>
                  <a:pt x="17283" y="8309"/>
                </a:cubicBezTo>
                <a:cubicBezTo>
                  <a:pt x="17133" y="8309"/>
                  <a:pt x="17007" y="8359"/>
                  <a:pt x="16832" y="8484"/>
                </a:cubicBezTo>
                <a:cubicBezTo>
                  <a:pt x="16431" y="8735"/>
                  <a:pt x="16406" y="9186"/>
                  <a:pt x="16631" y="9487"/>
                </a:cubicBezTo>
                <a:lnTo>
                  <a:pt x="14902" y="10765"/>
                </a:lnTo>
                <a:cubicBezTo>
                  <a:pt x="14802" y="10715"/>
                  <a:pt x="14651" y="10665"/>
                  <a:pt x="14501" y="10665"/>
                </a:cubicBezTo>
                <a:cubicBezTo>
                  <a:pt x="14351" y="10665"/>
                  <a:pt x="14200" y="10740"/>
                  <a:pt x="14050" y="10840"/>
                </a:cubicBezTo>
                <a:cubicBezTo>
                  <a:pt x="14050" y="10840"/>
                  <a:pt x="14025" y="10840"/>
                  <a:pt x="14025" y="10865"/>
                </a:cubicBezTo>
                <a:lnTo>
                  <a:pt x="13173" y="10239"/>
                </a:lnTo>
                <a:cubicBezTo>
                  <a:pt x="13223" y="10139"/>
                  <a:pt x="13248" y="10038"/>
                  <a:pt x="13248" y="9988"/>
                </a:cubicBezTo>
                <a:cubicBezTo>
                  <a:pt x="13248" y="9863"/>
                  <a:pt x="13223" y="9763"/>
                  <a:pt x="13198" y="9662"/>
                </a:cubicBezTo>
                <a:lnTo>
                  <a:pt x="14125" y="9061"/>
                </a:lnTo>
                <a:cubicBezTo>
                  <a:pt x="14270" y="9168"/>
                  <a:pt x="14421" y="9215"/>
                  <a:pt x="14564" y="9215"/>
                </a:cubicBezTo>
                <a:cubicBezTo>
                  <a:pt x="14992" y="9215"/>
                  <a:pt x="15353" y="8797"/>
                  <a:pt x="15278" y="8309"/>
                </a:cubicBezTo>
                <a:cubicBezTo>
                  <a:pt x="15194" y="7765"/>
                  <a:pt x="14779" y="7588"/>
                  <a:pt x="14513" y="7588"/>
                </a:cubicBezTo>
                <a:cubicBezTo>
                  <a:pt x="14460" y="7588"/>
                  <a:pt x="14413" y="7595"/>
                  <a:pt x="14376" y="7607"/>
                </a:cubicBezTo>
                <a:lnTo>
                  <a:pt x="13198" y="4073"/>
                </a:lnTo>
                <a:cubicBezTo>
                  <a:pt x="13498" y="3948"/>
                  <a:pt x="13699" y="3622"/>
                  <a:pt x="13649" y="3246"/>
                </a:cubicBezTo>
                <a:cubicBezTo>
                  <a:pt x="13624" y="3196"/>
                  <a:pt x="13624" y="3146"/>
                  <a:pt x="13599" y="3121"/>
                </a:cubicBezTo>
                <a:lnTo>
                  <a:pt x="14702" y="2269"/>
                </a:lnTo>
                <a:cubicBezTo>
                  <a:pt x="14842" y="2422"/>
                  <a:pt x="15041" y="2504"/>
                  <a:pt x="15246" y="2504"/>
                </a:cubicBezTo>
                <a:cubicBezTo>
                  <a:pt x="15443" y="2504"/>
                  <a:pt x="15645" y="2428"/>
                  <a:pt x="15804" y="2269"/>
                </a:cubicBezTo>
                <a:cubicBezTo>
                  <a:pt x="16306" y="1793"/>
                  <a:pt x="16055" y="1266"/>
                  <a:pt x="15854" y="1116"/>
                </a:cubicBezTo>
                <a:cubicBezTo>
                  <a:pt x="15695" y="1005"/>
                  <a:pt x="15511" y="925"/>
                  <a:pt x="15311" y="925"/>
                </a:cubicBezTo>
                <a:cubicBezTo>
                  <a:pt x="15104" y="925"/>
                  <a:pt x="14881" y="1011"/>
                  <a:pt x="14651" y="1241"/>
                </a:cubicBezTo>
                <a:cubicBezTo>
                  <a:pt x="14576" y="1367"/>
                  <a:pt x="14526" y="1517"/>
                  <a:pt x="14526" y="1692"/>
                </a:cubicBezTo>
                <a:cubicBezTo>
                  <a:pt x="14526" y="1768"/>
                  <a:pt x="14526" y="1843"/>
                  <a:pt x="14551" y="1918"/>
                </a:cubicBezTo>
                <a:lnTo>
                  <a:pt x="13423" y="2770"/>
                </a:lnTo>
                <a:cubicBezTo>
                  <a:pt x="13268" y="2576"/>
                  <a:pt x="13037" y="2502"/>
                  <a:pt x="12859" y="2502"/>
                </a:cubicBezTo>
                <a:cubicBezTo>
                  <a:pt x="12808" y="2502"/>
                  <a:pt x="12761" y="2508"/>
                  <a:pt x="12722" y="2519"/>
                </a:cubicBezTo>
                <a:cubicBezTo>
                  <a:pt x="12471" y="2620"/>
                  <a:pt x="12245" y="2770"/>
                  <a:pt x="12145" y="3046"/>
                </a:cubicBezTo>
                <a:lnTo>
                  <a:pt x="10942" y="2795"/>
                </a:lnTo>
                <a:cubicBezTo>
                  <a:pt x="10917" y="2544"/>
                  <a:pt x="10817" y="2369"/>
                  <a:pt x="10691" y="2294"/>
                </a:cubicBezTo>
                <a:cubicBezTo>
                  <a:pt x="10531" y="2174"/>
                  <a:pt x="10343" y="2089"/>
                  <a:pt x="10141" y="2089"/>
                </a:cubicBezTo>
                <a:cubicBezTo>
                  <a:pt x="9964" y="2089"/>
                  <a:pt x="9776" y="2155"/>
                  <a:pt x="9589" y="2319"/>
                </a:cubicBezTo>
                <a:lnTo>
                  <a:pt x="7584" y="1141"/>
                </a:lnTo>
                <a:cubicBezTo>
                  <a:pt x="7834" y="715"/>
                  <a:pt x="7634" y="314"/>
                  <a:pt x="7458" y="214"/>
                </a:cubicBezTo>
                <a:cubicBezTo>
                  <a:pt x="7295" y="88"/>
                  <a:pt x="7107" y="1"/>
                  <a:pt x="69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8"/>
          <p:cNvSpPr/>
          <p:nvPr/>
        </p:nvSpPr>
        <p:spPr>
          <a:xfrm>
            <a:off x="6237900" y="2339150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8"/>
          <p:cNvSpPr/>
          <p:nvPr/>
        </p:nvSpPr>
        <p:spPr>
          <a:xfrm>
            <a:off x="2112425" y="1090225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8"/>
          <p:cNvSpPr/>
          <p:nvPr/>
        </p:nvSpPr>
        <p:spPr>
          <a:xfrm>
            <a:off x="6521088" y="260836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8"/>
          <p:cNvSpPr/>
          <p:nvPr/>
        </p:nvSpPr>
        <p:spPr>
          <a:xfrm>
            <a:off x="2007088" y="1336013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8"/>
          <p:cNvSpPr/>
          <p:nvPr/>
        </p:nvSpPr>
        <p:spPr>
          <a:xfrm>
            <a:off x="1597188" y="2917240"/>
            <a:ext cx="195502" cy="153247"/>
          </a:xfrm>
          <a:custGeom>
            <a:avLst/>
            <a:gdLst/>
            <a:ahLst/>
            <a:cxnLst/>
            <a:rect l="l" t="t" r="r" b="b"/>
            <a:pathLst>
              <a:path w="3359" h="2633" extrusionOk="0">
                <a:moveTo>
                  <a:pt x="2039" y="0"/>
                </a:moveTo>
                <a:cubicBezTo>
                  <a:pt x="1955" y="0"/>
                  <a:pt x="1870" y="12"/>
                  <a:pt x="1780" y="35"/>
                </a:cubicBezTo>
                <a:cubicBezTo>
                  <a:pt x="1604" y="110"/>
                  <a:pt x="1429" y="235"/>
                  <a:pt x="1303" y="411"/>
                </a:cubicBezTo>
                <a:cubicBezTo>
                  <a:pt x="1078" y="712"/>
                  <a:pt x="1153" y="1063"/>
                  <a:pt x="1329" y="1238"/>
                </a:cubicBezTo>
                <a:cubicBezTo>
                  <a:pt x="1479" y="1407"/>
                  <a:pt x="1643" y="1492"/>
                  <a:pt x="1833" y="1492"/>
                </a:cubicBezTo>
                <a:cubicBezTo>
                  <a:pt x="1896" y="1492"/>
                  <a:pt x="1961" y="1482"/>
                  <a:pt x="2030" y="1464"/>
                </a:cubicBezTo>
                <a:cubicBezTo>
                  <a:pt x="2131" y="1464"/>
                  <a:pt x="2181" y="1413"/>
                  <a:pt x="2231" y="1313"/>
                </a:cubicBezTo>
                <a:cubicBezTo>
                  <a:pt x="2231" y="1288"/>
                  <a:pt x="2231" y="1263"/>
                  <a:pt x="2206" y="1213"/>
                </a:cubicBezTo>
                <a:cubicBezTo>
                  <a:pt x="2181" y="1188"/>
                  <a:pt x="2156" y="1188"/>
                  <a:pt x="2131" y="1188"/>
                </a:cubicBezTo>
                <a:lnTo>
                  <a:pt x="2030" y="1188"/>
                </a:lnTo>
                <a:cubicBezTo>
                  <a:pt x="1994" y="1200"/>
                  <a:pt x="1957" y="1206"/>
                  <a:pt x="1921" y="1206"/>
                </a:cubicBezTo>
                <a:cubicBezTo>
                  <a:pt x="1808" y="1206"/>
                  <a:pt x="1699" y="1145"/>
                  <a:pt x="1604" y="1012"/>
                </a:cubicBezTo>
                <a:cubicBezTo>
                  <a:pt x="1554" y="937"/>
                  <a:pt x="1529" y="837"/>
                  <a:pt x="1579" y="737"/>
                </a:cubicBezTo>
                <a:cubicBezTo>
                  <a:pt x="1629" y="611"/>
                  <a:pt x="1730" y="536"/>
                  <a:pt x="1855" y="486"/>
                </a:cubicBezTo>
                <a:cubicBezTo>
                  <a:pt x="1912" y="467"/>
                  <a:pt x="1966" y="459"/>
                  <a:pt x="2018" y="459"/>
                </a:cubicBezTo>
                <a:cubicBezTo>
                  <a:pt x="2101" y="459"/>
                  <a:pt x="2178" y="480"/>
                  <a:pt x="2256" y="511"/>
                </a:cubicBezTo>
                <a:cubicBezTo>
                  <a:pt x="2506" y="662"/>
                  <a:pt x="2682" y="862"/>
                  <a:pt x="2807" y="1188"/>
                </a:cubicBezTo>
                <a:cubicBezTo>
                  <a:pt x="2832" y="1263"/>
                  <a:pt x="2832" y="1338"/>
                  <a:pt x="2807" y="1413"/>
                </a:cubicBezTo>
                <a:cubicBezTo>
                  <a:pt x="2732" y="1564"/>
                  <a:pt x="2657" y="1689"/>
                  <a:pt x="2607" y="1814"/>
                </a:cubicBezTo>
                <a:cubicBezTo>
                  <a:pt x="2582" y="1865"/>
                  <a:pt x="2532" y="1890"/>
                  <a:pt x="2506" y="1915"/>
                </a:cubicBezTo>
                <a:cubicBezTo>
                  <a:pt x="2331" y="2090"/>
                  <a:pt x="2105" y="2140"/>
                  <a:pt x="1880" y="2190"/>
                </a:cubicBezTo>
                <a:lnTo>
                  <a:pt x="1755" y="2190"/>
                </a:lnTo>
                <a:cubicBezTo>
                  <a:pt x="1329" y="2090"/>
                  <a:pt x="1028" y="1915"/>
                  <a:pt x="802" y="1639"/>
                </a:cubicBezTo>
                <a:cubicBezTo>
                  <a:pt x="652" y="1464"/>
                  <a:pt x="476" y="1213"/>
                  <a:pt x="527" y="887"/>
                </a:cubicBezTo>
                <a:cubicBezTo>
                  <a:pt x="527" y="862"/>
                  <a:pt x="527" y="837"/>
                  <a:pt x="527" y="787"/>
                </a:cubicBezTo>
                <a:lnTo>
                  <a:pt x="527" y="762"/>
                </a:lnTo>
                <a:cubicBezTo>
                  <a:pt x="527" y="611"/>
                  <a:pt x="552" y="461"/>
                  <a:pt x="627" y="361"/>
                </a:cubicBezTo>
                <a:cubicBezTo>
                  <a:pt x="627" y="311"/>
                  <a:pt x="652" y="261"/>
                  <a:pt x="652" y="210"/>
                </a:cubicBezTo>
                <a:cubicBezTo>
                  <a:pt x="652" y="160"/>
                  <a:pt x="627" y="85"/>
                  <a:pt x="577" y="60"/>
                </a:cubicBezTo>
                <a:cubicBezTo>
                  <a:pt x="547" y="31"/>
                  <a:pt x="509" y="18"/>
                  <a:pt x="468" y="18"/>
                </a:cubicBezTo>
                <a:cubicBezTo>
                  <a:pt x="438" y="18"/>
                  <a:pt x="407" y="25"/>
                  <a:pt x="376" y="35"/>
                </a:cubicBezTo>
                <a:cubicBezTo>
                  <a:pt x="351" y="60"/>
                  <a:pt x="326" y="60"/>
                  <a:pt x="301" y="85"/>
                </a:cubicBezTo>
                <a:cubicBezTo>
                  <a:pt x="100" y="286"/>
                  <a:pt x="0" y="511"/>
                  <a:pt x="25" y="787"/>
                </a:cubicBezTo>
                <a:cubicBezTo>
                  <a:pt x="25" y="812"/>
                  <a:pt x="25" y="862"/>
                  <a:pt x="50" y="887"/>
                </a:cubicBezTo>
                <a:cubicBezTo>
                  <a:pt x="50" y="937"/>
                  <a:pt x="50" y="1012"/>
                  <a:pt x="50" y="1063"/>
                </a:cubicBezTo>
                <a:cubicBezTo>
                  <a:pt x="75" y="1438"/>
                  <a:pt x="226" y="1739"/>
                  <a:pt x="501" y="1990"/>
                </a:cubicBezTo>
                <a:cubicBezTo>
                  <a:pt x="727" y="2165"/>
                  <a:pt x="928" y="2316"/>
                  <a:pt x="1128" y="2466"/>
                </a:cubicBezTo>
                <a:cubicBezTo>
                  <a:pt x="1228" y="2541"/>
                  <a:pt x="1354" y="2566"/>
                  <a:pt x="1454" y="2591"/>
                </a:cubicBezTo>
                <a:cubicBezTo>
                  <a:pt x="1562" y="2618"/>
                  <a:pt x="1676" y="2632"/>
                  <a:pt x="1796" y="2632"/>
                </a:cubicBezTo>
                <a:cubicBezTo>
                  <a:pt x="2010" y="2632"/>
                  <a:pt x="2240" y="2588"/>
                  <a:pt x="2481" y="2491"/>
                </a:cubicBezTo>
                <a:cubicBezTo>
                  <a:pt x="2732" y="2366"/>
                  <a:pt x="2933" y="2266"/>
                  <a:pt x="3033" y="2040"/>
                </a:cubicBezTo>
                <a:cubicBezTo>
                  <a:pt x="3133" y="1915"/>
                  <a:pt x="3208" y="1764"/>
                  <a:pt x="3258" y="1639"/>
                </a:cubicBezTo>
                <a:cubicBezTo>
                  <a:pt x="3359" y="1438"/>
                  <a:pt x="3359" y="1238"/>
                  <a:pt x="3283" y="1012"/>
                </a:cubicBezTo>
                <a:cubicBezTo>
                  <a:pt x="3233" y="862"/>
                  <a:pt x="3133" y="712"/>
                  <a:pt x="3033" y="586"/>
                </a:cubicBezTo>
                <a:cubicBezTo>
                  <a:pt x="2882" y="361"/>
                  <a:pt x="2657" y="185"/>
                  <a:pt x="2356" y="60"/>
                </a:cubicBezTo>
                <a:cubicBezTo>
                  <a:pt x="2246" y="19"/>
                  <a:pt x="2143" y="0"/>
                  <a:pt x="20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8"/>
          <p:cNvSpPr/>
          <p:nvPr/>
        </p:nvSpPr>
        <p:spPr>
          <a:xfrm>
            <a:off x="7065175" y="512263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8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8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8"/>
          <p:cNvSpPr/>
          <p:nvPr/>
        </p:nvSpPr>
        <p:spPr>
          <a:xfrm>
            <a:off x="347770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8"/>
          <p:cNvSpPr/>
          <p:nvPr/>
        </p:nvSpPr>
        <p:spPr>
          <a:xfrm>
            <a:off x="6237900" y="454825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8"/>
          <p:cNvSpPr/>
          <p:nvPr/>
        </p:nvSpPr>
        <p:spPr>
          <a:xfrm>
            <a:off x="5656475" y="501188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8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8"/>
          <p:cNvSpPr/>
          <p:nvPr/>
        </p:nvSpPr>
        <p:spPr>
          <a:xfrm flipH="1">
            <a:off x="850925" y="4158150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8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8"/>
          <p:cNvSpPr/>
          <p:nvPr/>
        </p:nvSpPr>
        <p:spPr>
          <a:xfrm>
            <a:off x="7827500" y="2117475"/>
            <a:ext cx="766250" cy="488375"/>
          </a:xfrm>
          <a:custGeom>
            <a:avLst/>
            <a:gdLst/>
            <a:ahLst/>
            <a:cxnLst/>
            <a:rect l="l" t="t" r="r" b="b"/>
            <a:pathLst>
              <a:path w="30650" h="19535" extrusionOk="0">
                <a:moveTo>
                  <a:pt x="974" y="340"/>
                </a:moveTo>
                <a:cubicBezTo>
                  <a:pt x="1087" y="340"/>
                  <a:pt x="1204" y="387"/>
                  <a:pt x="1304" y="496"/>
                </a:cubicBezTo>
                <a:cubicBezTo>
                  <a:pt x="1580" y="846"/>
                  <a:pt x="1429" y="1197"/>
                  <a:pt x="978" y="1272"/>
                </a:cubicBezTo>
                <a:cubicBezTo>
                  <a:pt x="968" y="1274"/>
                  <a:pt x="956" y="1276"/>
                  <a:pt x="944" y="1276"/>
                </a:cubicBezTo>
                <a:cubicBezTo>
                  <a:pt x="802" y="1276"/>
                  <a:pt x="527" y="1142"/>
                  <a:pt x="527" y="796"/>
                </a:cubicBezTo>
                <a:cubicBezTo>
                  <a:pt x="544" y="529"/>
                  <a:pt x="750" y="340"/>
                  <a:pt x="974" y="340"/>
                </a:cubicBezTo>
                <a:close/>
                <a:moveTo>
                  <a:pt x="3120" y="989"/>
                </a:moveTo>
                <a:cubicBezTo>
                  <a:pt x="3149" y="989"/>
                  <a:pt x="3178" y="991"/>
                  <a:pt x="3209" y="997"/>
                </a:cubicBezTo>
                <a:cubicBezTo>
                  <a:pt x="3660" y="1072"/>
                  <a:pt x="3760" y="1473"/>
                  <a:pt x="3459" y="1799"/>
                </a:cubicBezTo>
                <a:cubicBezTo>
                  <a:pt x="3421" y="1850"/>
                  <a:pt x="3316" y="1909"/>
                  <a:pt x="3189" y="1909"/>
                </a:cubicBezTo>
                <a:cubicBezTo>
                  <a:pt x="3069" y="1909"/>
                  <a:pt x="2929" y="1857"/>
                  <a:pt x="2808" y="1699"/>
                </a:cubicBezTo>
                <a:cubicBezTo>
                  <a:pt x="2575" y="1419"/>
                  <a:pt x="2753" y="989"/>
                  <a:pt x="3120" y="989"/>
                </a:cubicBezTo>
                <a:close/>
                <a:moveTo>
                  <a:pt x="7256" y="3545"/>
                </a:moveTo>
                <a:cubicBezTo>
                  <a:pt x="7284" y="3545"/>
                  <a:pt x="7314" y="3548"/>
                  <a:pt x="7344" y="3553"/>
                </a:cubicBezTo>
                <a:cubicBezTo>
                  <a:pt x="7770" y="3628"/>
                  <a:pt x="7895" y="4004"/>
                  <a:pt x="7595" y="4355"/>
                </a:cubicBezTo>
                <a:cubicBezTo>
                  <a:pt x="7543" y="4407"/>
                  <a:pt x="7438" y="4465"/>
                  <a:pt x="7315" y="4465"/>
                </a:cubicBezTo>
                <a:cubicBezTo>
                  <a:pt x="7198" y="4465"/>
                  <a:pt x="7065" y="4413"/>
                  <a:pt x="6943" y="4255"/>
                </a:cubicBezTo>
                <a:cubicBezTo>
                  <a:pt x="6710" y="3976"/>
                  <a:pt x="6888" y="3545"/>
                  <a:pt x="7256" y="3545"/>
                </a:cubicBezTo>
                <a:close/>
                <a:moveTo>
                  <a:pt x="1889" y="3956"/>
                </a:moveTo>
                <a:cubicBezTo>
                  <a:pt x="2005" y="3956"/>
                  <a:pt x="2127" y="4008"/>
                  <a:pt x="2231" y="4130"/>
                </a:cubicBezTo>
                <a:cubicBezTo>
                  <a:pt x="2532" y="4455"/>
                  <a:pt x="2357" y="4831"/>
                  <a:pt x="1905" y="4907"/>
                </a:cubicBezTo>
                <a:cubicBezTo>
                  <a:pt x="1895" y="4909"/>
                  <a:pt x="1884" y="4910"/>
                  <a:pt x="1871" y="4910"/>
                </a:cubicBezTo>
                <a:cubicBezTo>
                  <a:pt x="1730" y="4910"/>
                  <a:pt x="1454" y="4774"/>
                  <a:pt x="1454" y="4405"/>
                </a:cubicBezTo>
                <a:cubicBezTo>
                  <a:pt x="1471" y="4143"/>
                  <a:pt x="1669" y="3956"/>
                  <a:pt x="1889" y="3956"/>
                </a:cubicBezTo>
                <a:close/>
                <a:moveTo>
                  <a:pt x="11118" y="6755"/>
                </a:moveTo>
                <a:cubicBezTo>
                  <a:pt x="11349" y="6755"/>
                  <a:pt x="11571" y="6933"/>
                  <a:pt x="11555" y="7237"/>
                </a:cubicBezTo>
                <a:cubicBezTo>
                  <a:pt x="11538" y="7523"/>
                  <a:pt x="11352" y="7685"/>
                  <a:pt x="11126" y="7685"/>
                </a:cubicBezTo>
                <a:cubicBezTo>
                  <a:pt x="11014" y="7685"/>
                  <a:pt x="10893" y="7646"/>
                  <a:pt x="10778" y="7563"/>
                </a:cubicBezTo>
                <a:cubicBezTo>
                  <a:pt x="10652" y="7488"/>
                  <a:pt x="10527" y="7162"/>
                  <a:pt x="10803" y="6887"/>
                </a:cubicBezTo>
                <a:cubicBezTo>
                  <a:pt x="10893" y="6797"/>
                  <a:pt x="11007" y="6755"/>
                  <a:pt x="11118" y="6755"/>
                </a:cubicBezTo>
                <a:close/>
                <a:moveTo>
                  <a:pt x="3258" y="9124"/>
                </a:moveTo>
                <a:cubicBezTo>
                  <a:pt x="3590" y="9124"/>
                  <a:pt x="3767" y="9420"/>
                  <a:pt x="3635" y="9794"/>
                </a:cubicBezTo>
                <a:cubicBezTo>
                  <a:pt x="3599" y="9883"/>
                  <a:pt x="3461" y="10024"/>
                  <a:pt x="3257" y="10024"/>
                </a:cubicBezTo>
                <a:cubicBezTo>
                  <a:pt x="3175" y="10024"/>
                  <a:pt x="3083" y="10001"/>
                  <a:pt x="2983" y="9944"/>
                </a:cubicBezTo>
                <a:cubicBezTo>
                  <a:pt x="2657" y="9744"/>
                  <a:pt x="2682" y="9242"/>
                  <a:pt x="3108" y="9142"/>
                </a:cubicBezTo>
                <a:cubicBezTo>
                  <a:pt x="3161" y="9130"/>
                  <a:pt x="3211" y="9124"/>
                  <a:pt x="3258" y="9124"/>
                </a:cubicBezTo>
                <a:close/>
                <a:moveTo>
                  <a:pt x="29795" y="12043"/>
                </a:moveTo>
                <a:cubicBezTo>
                  <a:pt x="29925" y="12043"/>
                  <a:pt x="30069" y="12103"/>
                  <a:pt x="30201" y="12225"/>
                </a:cubicBezTo>
                <a:cubicBezTo>
                  <a:pt x="30276" y="12325"/>
                  <a:pt x="30377" y="12651"/>
                  <a:pt x="30051" y="12877"/>
                </a:cubicBezTo>
                <a:cubicBezTo>
                  <a:pt x="29973" y="12935"/>
                  <a:pt x="29886" y="12961"/>
                  <a:pt x="29800" y="12961"/>
                </a:cubicBezTo>
                <a:cubicBezTo>
                  <a:pt x="29554" y="12961"/>
                  <a:pt x="29325" y="12742"/>
                  <a:pt x="29399" y="12425"/>
                </a:cubicBezTo>
                <a:cubicBezTo>
                  <a:pt x="29444" y="12172"/>
                  <a:pt x="29604" y="12043"/>
                  <a:pt x="29795" y="12043"/>
                </a:cubicBezTo>
                <a:close/>
                <a:moveTo>
                  <a:pt x="27245" y="12549"/>
                </a:moveTo>
                <a:cubicBezTo>
                  <a:pt x="27560" y="12549"/>
                  <a:pt x="27727" y="12839"/>
                  <a:pt x="27620" y="13202"/>
                </a:cubicBezTo>
                <a:cubicBezTo>
                  <a:pt x="27583" y="13295"/>
                  <a:pt x="27436" y="13442"/>
                  <a:pt x="27221" y="13442"/>
                </a:cubicBezTo>
                <a:cubicBezTo>
                  <a:pt x="27145" y="13442"/>
                  <a:pt x="27060" y="13424"/>
                  <a:pt x="26968" y="13378"/>
                </a:cubicBezTo>
                <a:cubicBezTo>
                  <a:pt x="26642" y="13202"/>
                  <a:pt x="26642" y="12701"/>
                  <a:pt x="27068" y="12576"/>
                </a:cubicBezTo>
                <a:cubicBezTo>
                  <a:pt x="27131" y="12557"/>
                  <a:pt x="27190" y="12549"/>
                  <a:pt x="27245" y="12549"/>
                </a:cubicBezTo>
                <a:close/>
                <a:moveTo>
                  <a:pt x="1705" y="1197"/>
                </a:moveTo>
                <a:cubicBezTo>
                  <a:pt x="1905" y="1247"/>
                  <a:pt x="2181" y="1298"/>
                  <a:pt x="2357" y="1323"/>
                </a:cubicBezTo>
                <a:cubicBezTo>
                  <a:pt x="2267" y="1791"/>
                  <a:pt x="2635" y="2220"/>
                  <a:pt x="3124" y="2220"/>
                </a:cubicBezTo>
                <a:cubicBezTo>
                  <a:pt x="3184" y="2220"/>
                  <a:pt x="3246" y="2214"/>
                  <a:pt x="3309" y="2200"/>
                </a:cubicBezTo>
                <a:cubicBezTo>
                  <a:pt x="3585" y="2125"/>
                  <a:pt x="3760" y="1999"/>
                  <a:pt x="3860" y="1824"/>
                </a:cubicBezTo>
                <a:cubicBezTo>
                  <a:pt x="4512" y="2250"/>
                  <a:pt x="6091" y="3378"/>
                  <a:pt x="6542" y="3704"/>
                </a:cubicBezTo>
                <a:cubicBezTo>
                  <a:pt x="6291" y="4228"/>
                  <a:pt x="6704" y="4773"/>
                  <a:pt x="7252" y="4773"/>
                </a:cubicBezTo>
                <a:cubicBezTo>
                  <a:pt x="7307" y="4773"/>
                  <a:pt x="7363" y="4768"/>
                  <a:pt x="7419" y="4756"/>
                </a:cubicBezTo>
                <a:cubicBezTo>
                  <a:pt x="7595" y="4706"/>
                  <a:pt x="7720" y="4656"/>
                  <a:pt x="7820" y="4556"/>
                </a:cubicBezTo>
                <a:cubicBezTo>
                  <a:pt x="8121" y="4831"/>
                  <a:pt x="8497" y="5207"/>
                  <a:pt x="8873" y="5583"/>
                </a:cubicBezTo>
                <a:cubicBezTo>
                  <a:pt x="9499" y="6185"/>
                  <a:pt x="10151" y="6811"/>
                  <a:pt x="10352" y="7012"/>
                </a:cubicBezTo>
                <a:cubicBezTo>
                  <a:pt x="10327" y="7137"/>
                  <a:pt x="10327" y="7288"/>
                  <a:pt x="10377" y="7413"/>
                </a:cubicBezTo>
                <a:cubicBezTo>
                  <a:pt x="10520" y="7898"/>
                  <a:pt x="10870" y="8048"/>
                  <a:pt x="11131" y="8048"/>
                </a:cubicBezTo>
                <a:cubicBezTo>
                  <a:pt x="11233" y="8048"/>
                  <a:pt x="11322" y="8025"/>
                  <a:pt x="11379" y="7989"/>
                </a:cubicBezTo>
                <a:cubicBezTo>
                  <a:pt x="11530" y="7914"/>
                  <a:pt x="11630" y="7839"/>
                  <a:pt x="11705" y="7764"/>
                </a:cubicBezTo>
                <a:cubicBezTo>
                  <a:pt x="12607" y="8090"/>
                  <a:pt x="24437" y="12526"/>
                  <a:pt x="26392" y="13027"/>
                </a:cubicBezTo>
                <a:cubicBezTo>
                  <a:pt x="26392" y="13102"/>
                  <a:pt x="26392" y="13177"/>
                  <a:pt x="26417" y="13227"/>
                </a:cubicBezTo>
                <a:lnTo>
                  <a:pt x="11454" y="18215"/>
                </a:lnTo>
                <a:cubicBezTo>
                  <a:pt x="11316" y="17800"/>
                  <a:pt x="10944" y="17660"/>
                  <a:pt x="10729" y="17660"/>
                </a:cubicBezTo>
                <a:cubicBezTo>
                  <a:pt x="10711" y="17660"/>
                  <a:pt x="10693" y="17662"/>
                  <a:pt x="10677" y="17664"/>
                </a:cubicBezTo>
                <a:cubicBezTo>
                  <a:pt x="10226" y="17764"/>
                  <a:pt x="9976" y="18014"/>
                  <a:pt x="9926" y="18340"/>
                </a:cubicBezTo>
                <a:cubicBezTo>
                  <a:pt x="9850" y="18340"/>
                  <a:pt x="9775" y="18340"/>
                  <a:pt x="9700" y="18365"/>
                </a:cubicBezTo>
                <a:cubicBezTo>
                  <a:pt x="9474" y="18390"/>
                  <a:pt x="9199" y="18415"/>
                  <a:pt x="9073" y="18440"/>
                </a:cubicBezTo>
                <a:cubicBezTo>
                  <a:pt x="8941" y="18044"/>
                  <a:pt x="8616" y="17880"/>
                  <a:pt x="8386" y="17880"/>
                </a:cubicBezTo>
                <a:cubicBezTo>
                  <a:pt x="8354" y="17880"/>
                  <a:pt x="8324" y="17883"/>
                  <a:pt x="8296" y="17889"/>
                </a:cubicBezTo>
                <a:cubicBezTo>
                  <a:pt x="8246" y="17889"/>
                  <a:pt x="8196" y="17914"/>
                  <a:pt x="8146" y="17939"/>
                </a:cubicBezTo>
                <a:cubicBezTo>
                  <a:pt x="7394" y="16736"/>
                  <a:pt x="5991" y="14255"/>
                  <a:pt x="4963" y="12450"/>
                </a:cubicBezTo>
                <a:cubicBezTo>
                  <a:pt x="4387" y="11398"/>
                  <a:pt x="3885" y="10571"/>
                  <a:pt x="3660" y="10170"/>
                </a:cubicBezTo>
                <a:cubicBezTo>
                  <a:pt x="4186" y="9794"/>
                  <a:pt x="4036" y="9242"/>
                  <a:pt x="3885" y="9067"/>
                </a:cubicBezTo>
                <a:cubicBezTo>
                  <a:pt x="3660" y="8866"/>
                  <a:pt x="3434" y="8741"/>
                  <a:pt x="3234" y="8741"/>
                </a:cubicBezTo>
                <a:cubicBezTo>
                  <a:pt x="3083" y="8215"/>
                  <a:pt x="2858" y="7087"/>
                  <a:pt x="2682" y="6160"/>
                </a:cubicBezTo>
                <a:cubicBezTo>
                  <a:pt x="2607" y="5709"/>
                  <a:pt x="2507" y="5282"/>
                  <a:pt x="2457" y="5032"/>
                </a:cubicBezTo>
                <a:cubicBezTo>
                  <a:pt x="2557" y="4932"/>
                  <a:pt x="2632" y="4856"/>
                  <a:pt x="2657" y="4756"/>
                </a:cubicBezTo>
                <a:cubicBezTo>
                  <a:pt x="2872" y="4111"/>
                  <a:pt x="2540" y="3625"/>
                  <a:pt x="1944" y="3625"/>
                </a:cubicBezTo>
                <a:cubicBezTo>
                  <a:pt x="1915" y="3625"/>
                  <a:pt x="1885" y="3626"/>
                  <a:pt x="1855" y="3628"/>
                </a:cubicBezTo>
                <a:cubicBezTo>
                  <a:pt x="1630" y="3127"/>
                  <a:pt x="1329" y="2024"/>
                  <a:pt x="1229" y="1573"/>
                </a:cubicBezTo>
                <a:cubicBezTo>
                  <a:pt x="1454" y="1498"/>
                  <a:pt x="1630" y="1348"/>
                  <a:pt x="1705" y="1197"/>
                </a:cubicBezTo>
                <a:close/>
                <a:moveTo>
                  <a:pt x="10731" y="18022"/>
                </a:moveTo>
                <a:cubicBezTo>
                  <a:pt x="10874" y="18022"/>
                  <a:pt x="11027" y="18104"/>
                  <a:pt x="11154" y="18265"/>
                </a:cubicBezTo>
                <a:cubicBezTo>
                  <a:pt x="11229" y="18365"/>
                  <a:pt x="11279" y="18716"/>
                  <a:pt x="10928" y="18892"/>
                </a:cubicBezTo>
                <a:cubicBezTo>
                  <a:pt x="10858" y="18927"/>
                  <a:pt x="10785" y="18943"/>
                  <a:pt x="10714" y="18943"/>
                </a:cubicBezTo>
                <a:cubicBezTo>
                  <a:pt x="10431" y="18943"/>
                  <a:pt x="10186" y="18686"/>
                  <a:pt x="10327" y="18365"/>
                </a:cubicBezTo>
                <a:cubicBezTo>
                  <a:pt x="10408" y="18135"/>
                  <a:pt x="10562" y="18022"/>
                  <a:pt x="10731" y="18022"/>
                </a:cubicBezTo>
                <a:close/>
                <a:moveTo>
                  <a:pt x="8350" y="18222"/>
                </a:moveTo>
                <a:cubicBezTo>
                  <a:pt x="8493" y="18222"/>
                  <a:pt x="8646" y="18304"/>
                  <a:pt x="8773" y="18466"/>
                </a:cubicBezTo>
                <a:cubicBezTo>
                  <a:pt x="8848" y="18591"/>
                  <a:pt x="8898" y="18917"/>
                  <a:pt x="8547" y="19092"/>
                </a:cubicBezTo>
                <a:cubicBezTo>
                  <a:pt x="8474" y="19134"/>
                  <a:pt x="8397" y="19153"/>
                  <a:pt x="8323" y="19153"/>
                </a:cubicBezTo>
                <a:cubicBezTo>
                  <a:pt x="8044" y="19153"/>
                  <a:pt x="7807" y="18883"/>
                  <a:pt x="7946" y="18566"/>
                </a:cubicBezTo>
                <a:cubicBezTo>
                  <a:pt x="8027" y="18336"/>
                  <a:pt x="8181" y="18222"/>
                  <a:pt x="8350" y="18222"/>
                </a:cubicBezTo>
                <a:close/>
                <a:moveTo>
                  <a:pt x="1050" y="1"/>
                </a:moveTo>
                <a:cubicBezTo>
                  <a:pt x="957" y="1"/>
                  <a:pt x="858" y="15"/>
                  <a:pt x="753" y="44"/>
                </a:cubicBezTo>
                <a:cubicBezTo>
                  <a:pt x="1" y="245"/>
                  <a:pt x="1" y="1147"/>
                  <a:pt x="602" y="1473"/>
                </a:cubicBezTo>
                <a:cubicBezTo>
                  <a:pt x="677" y="1523"/>
                  <a:pt x="753" y="1548"/>
                  <a:pt x="828" y="1548"/>
                </a:cubicBezTo>
                <a:cubicBezTo>
                  <a:pt x="928" y="1924"/>
                  <a:pt x="1229" y="3127"/>
                  <a:pt x="1504" y="3754"/>
                </a:cubicBezTo>
                <a:cubicBezTo>
                  <a:pt x="928" y="4029"/>
                  <a:pt x="978" y="4806"/>
                  <a:pt x="1529" y="5082"/>
                </a:cubicBezTo>
                <a:cubicBezTo>
                  <a:pt x="1685" y="5169"/>
                  <a:pt x="1817" y="5195"/>
                  <a:pt x="1942" y="5195"/>
                </a:cubicBezTo>
                <a:cubicBezTo>
                  <a:pt x="1997" y="5195"/>
                  <a:pt x="2052" y="5190"/>
                  <a:pt x="2106" y="5182"/>
                </a:cubicBezTo>
                <a:cubicBezTo>
                  <a:pt x="2156" y="5458"/>
                  <a:pt x="2231" y="5834"/>
                  <a:pt x="2306" y="6235"/>
                </a:cubicBezTo>
                <a:cubicBezTo>
                  <a:pt x="2482" y="7162"/>
                  <a:pt x="2707" y="8265"/>
                  <a:pt x="2858" y="8816"/>
                </a:cubicBezTo>
                <a:cubicBezTo>
                  <a:pt x="2657" y="8917"/>
                  <a:pt x="2507" y="9117"/>
                  <a:pt x="2432" y="9418"/>
                </a:cubicBezTo>
                <a:cubicBezTo>
                  <a:pt x="2297" y="9980"/>
                  <a:pt x="2707" y="10361"/>
                  <a:pt x="3154" y="10361"/>
                </a:cubicBezTo>
                <a:cubicBezTo>
                  <a:pt x="3205" y="10361"/>
                  <a:pt x="3257" y="10355"/>
                  <a:pt x="3309" y="10345"/>
                </a:cubicBezTo>
                <a:cubicBezTo>
                  <a:pt x="3534" y="10696"/>
                  <a:pt x="4011" y="11573"/>
                  <a:pt x="4637" y="12626"/>
                </a:cubicBezTo>
                <a:cubicBezTo>
                  <a:pt x="5665" y="14430"/>
                  <a:pt x="7043" y="16887"/>
                  <a:pt x="7795" y="18115"/>
                </a:cubicBezTo>
                <a:cubicBezTo>
                  <a:pt x="7444" y="18390"/>
                  <a:pt x="7419" y="18841"/>
                  <a:pt x="7795" y="19268"/>
                </a:cubicBezTo>
                <a:cubicBezTo>
                  <a:pt x="7965" y="19455"/>
                  <a:pt x="8164" y="19535"/>
                  <a:pt x="8356" y="19535"/>
                </a:cubicBezTo>
                <a:cubicBezTo>
                  <a:pt x="8729" y="19535"/>
                  <a:pt x="9074" y="19230"/>
                  <a:pt x="9123" y="18816"/>
                </a:cubicBezTo>
                <a:cubicBezTo>
                  <a:pt x="9249" y="18791"/>
                  <a:pt x="9474" y="18766"/>
                  <a:pt x="9750" y="18741"/>
                </a:cubicBezTo>
                <a:cubicBezTo>
                  <a:pt x="9825" y="18716"/>
                  <a:pt x="9900" y="18716"/>
                  <a:pt x="9951" y="18716"/>
                </a:cubicBezTo>
                <a:cubicBezTo>
                  <a:pt x="10001" y="18816"/>
                  <a:pt x="10076" y="18942"/>
                  <a:pt x="10176" y="19067"/>
                </a:cubicBezTo>
                <a:cubicBezTo>
                  <a:pt x="10345" y="19253"/>
                  <a:pt x="10546" y="19333"/>
                  <a:pt x="10739" y="19333"/>
                </a:cubicBezTo>
                <a:cubicBezTo>
                  <a:pt x="11119" y="19333"/>
                  <a:pt x="11471" y="19023"/>
                  <a:pt x="11504" y="18591"/>
                </a:cubicBezTo>
                <a:lnTo>
                  <a:pt x="26592" y="13578"/>
                </a:lnTo>
                <a:cubicBezTo>
                  <a:pt x="26730" y="13716"/>
                  <a:pt x="26928" y="13793"/>
                  <a:pt x="27133" y="13793"/>
                </a:cubicBezTo>
                <a:cubicBezTo>
                  <a:pt x="27301" y="13793"/>
                  <a:pt x="27473" y="13741"/>
                  <a:pt x="27620" y="13628"/>
                </a:cubicBezTo>
                <a:cubicBezTo>
                  <a:pt x="27896" y="13428"/>
                  <a:pt x="27996" y="13177"/>
                  <a:pt x="27996" y="12952"/>
                </a:cubicBezTo>
                <a:cubicBezTo>
                  <a:pt x="28572" y="12801"/>
                  <a:pt x="28998" y="12751"/>
                  <a:pt x="29048" y="12751"/>
                </a:cubicBezTo>
                <a:cubicBezTo>
                  <a:pt x="29099" y="12902"/>
                  <a:pt x="29199" y="13027"/>
                  <a:pt x="29349" y="13127"/>
                </a:cubicBezTo>
                <a:cubicBezTo>
                  <a:pt x="29516" y="13266"/>
                  <a:pt x="29691" y="13326"/>
                  <a:pt x="29857" y="13326"/>
                </a:cubicBezTo>
                <a:cubicBezTo>
                  <a:pt x="30289" y="13326"/>
                  <a:pt x="30650" y="12915"/>
                  <a:pt x="30577" y="12425"/>
                </a:cubicBezTo>
                <a:cubicBezTo>
                  <a:pt x="30474" y="11869"/>
                  <a:pt x="30066" y="11702"/>
                  <a:pt x="29799" y="11702"/>
                </a:cubicBezTo>
                <a:cubicBezTo>
                  <a:pt x="29741" y="11702"/>
                  <a:pt x="29690" y="11710"/>
                  <a:pt x="29650" y="11724"/>
                </a:cubicBezTo>
                <a:cubicBezTo>
                  <a:pt x="29274" y="11849"/>
                  <a:pt x="29048" y="12100"/>
                  <a:pt x="28998" y="12375"/>
                </a:cubicBezTo>
                <a:cubicBezTo>
                  <a:pt x="28873" y="12400"/>
                  <a:pt x="28472" y="12450"/>
                  <a:pt x="27896" y="12576"/>
                </a:cubicBezTo>
                <a:cubicBezTo>
                  <a:pt x="27870" y="12551"/>
                  <a:pt x="27845" y="12501"/>
                  <a:pt x="27820" y="12476"/>
                </a:cubicBezTo>
                <a:cubicBezTo>
                  <a:pt x="27604" y="12259"/>
                  <a:pt x="27364" y="12155"/>
                  <a:pt x="27143" y="12155"/>
                </a:cubicBezTo>
                <a:cubicBezTo>
                  <a:pt x="26852" y="12155"/>
                  <a:pt x="26595" y="12335"/>
                  <a:pt x="26467" y="12676"/>
                </a:cubicBezTo>
                <a:cubicBezTo>
                  <a:pt x="24612" y="12175"/>
                  <a:pt x="13159" y="7889"/>
                  <a:pt x="11905" y="7413"/>
                </a:cubicBezTo>
                <a:cubicBezTo>
                  <a:pt x="12006" y="7112"/>
                  <a:pt x="11880" y="6761"/>
                  <a:pt x="11479" y="6511"/>
                </a:cubicBezTo>
                <a:cubicBezTo>
                  <a:pt x="11341" y="6437"/>
                  <a:pt x="11203" y="6404"/>
                  <a:pt x="11074" y="6404"/>
                </a:cubicBezTo>
                <a:cubicBezTo>
                  <a:pt x="10851" y="6404"/>
                  <a:pt x="10654" y="6502"/>
                  <a:pt x="10527" y="6661"/>
                </a:cubicBezTo>
                <a:cubicBezTo>
                  <a:pt x="10251" y="6385"/>
                  <a:pt x="9700" y="5859"/>
                  <a:pt x="9149" y="5308"/>
                </a:cubicBezTo>
                <a:cubicBezTo>
                  <a:pt x="8748" y="4907"/>
                  <a:pt x="8347" y="4531"/>
                  <a:pt x="8046" y="4255"/>
                </a:cubicBezTo>
                <a:cubicBezTo>
                  <a:pt x="8121" y="4079"/>
                  <a:pt x="8121" y="3879"/>
                  <a:pt x="8096" y="3779"/>
                </a:cubicBezTo>
                <a:cubicBezTo>
                  <a:pt x="7924" y="3373"/>
                  <a:pt x="7626" y="3152"/>
                  <a:pt x="7317" y="3152"/>
                </a:cubicBezTo>
                <a:cubicBezTo>
                  <a:pt x="7129" y="3152"/>
                  <a:pt x="6938" y="3233"/>
                  <a:pt x="6768" y="3403"/>
                </a:cubicBezTo>
                <a:cubicBezTo>
                  <a:pt x="6316" y="3077"/>
                  <a:pt x="4587" y="1849"/>
                  <a:pt x="3986" y="1473"/>
                </a:cubicBezTo>
                <a:cubicBezTo>
                  <a:pt x="3986" y="1373"/>
                  <a:pt x="3986" y="1298"/>
                  <a:pt x="3961" y="1222"/>
                </a:cubicBezTo>
                <a:cubicBezTo>
                  <a:pt x="3789" y="808"/>
                  <a:pt x="3495" y="589"/>
                  <a:pt x="3191" y="589"/>
                </a:cubicBezTo>
                <a:cubicBezTo>
                  <a:pt x="2961" y="589"/>
                  <a:pt x="2726" y="713"/>
                  <a:pt x="2532" y="972"/>
                </a:cubicBezTo>
                <a:cubicBezTo>
                  <a:pt x="2357" y="947"/>
                  <a:pt x="2031" y="871"/>
                  <a:pt x="1780" y="821"/>
                </a:cubicBezTo>
                <a:cubicBezTo>
                  <a:pt x="1801" y="342"/>
                  <a:pt x="1510" y="1"/>
                  <a:pt x="10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Utilidades</a:t>
            </a:r>
            <a:endParaRPr dirty="0"/>
          </a:p>
        </p:txBody>
      </p:sp>
      <p:sp>
        <p:nvSpPr>
          <p:cNvPr id="857" name="Google Shape;857;p36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5666388" y="1747205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 flipH="1">
            <a:off x="7199799" y="913718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 rot="13190271">
            <a:off x="6431508" y="3922036"/>
            <a:ext cx="799875" cy="661050"/>
          </a:xfrm>
          <a:custGeom>
            <a:avLst/>
            <a:gdLst/>
            <a:ahLst/>
            <a:cxnLst/>
            <a:rect l="l" t="t" r="r" b="b"/>
            <a:pathLst>
              <a:path w="31995" h="26442" extrusionOk="0">
                <a:moveTo>
                  <a:pt x="6977" y="358"/>
                </a:moveTo>
                <a:cubicBezTo>
                  <a:pt x="7246" y="358"/>
                  <a:pt x="7417" y="588"/>
                  <a:pt x="7358" y="940"/>
                </a:cubicBezTo>
                <a:cubicBezTo>
                  <a:pt x="7338" y="1043"/>
                  <a:pt x="7198" y="1248"/>
                  <a:pt x="6941" y="1248"/>
                </a:cubicBezTo>
                <a:cubicBezTo>
                  <a:pt x="6885" y="1248"/>
                  <a:pt x="6824" y="1238"/>
                  <a:pt x="6757" y="1216"/>
                </a:cubicBezTo>
                <a:cubicBezTo>
                  <a:pt x="6381" y="1066"/>
                  <a:pt x="6331" y="565"/>
                  <a:pt x="6732" y="414"/>
                </a:cubicBezTo>
                <a:cubicBezTo>
                  <a:pt x="6819" y="376"/>
                  <a:pt x="6902" y="358"/>
                  <a:pt x="6977" y="358"/>
                </a:cubicBezTo>
                <a:close/>
                <a:moveTo>
                  <a:pt x="15362" y="1263"/>
                </a:moveTo>
                <a:cubicBezTo>
                  <a:pt x="15637" y="1263"/>
                  <a:pt x="15814" y="1510"/>
                  <a:pt x="15754" y="1868"/>
                </a:cubicBezTo>
                <a:cubicBezTo>
                  <a:pt x="15734" y="1969"/>
                  <a:pt x="15582" y="2153"/>
                  <a:pt x="15339" y="2153"/>
                </a:cubicBezTo>
                <a:cubicBezTo>
                  <a:pt x="15282" y="2153"/>
                  <a:pt x="15220" y="2142"/>
                  <a:pt x="15153" y="2118"/>
                </a:cubicBezTo>
                <a:cubicBezTo>
                  <a:pt x="14777" y="1993"/>
                  <a:pt x="14727" y="1492"/>
                  <a:pt x="15128" y="1316"/>
                </a:cubicBezTo>
                <a:cubicBezTo>
                  <a:pt x="15211" y="1280"/>
                  <a:pt x="15290" y="1263"/>
                  <a:pt x="15362" y="1263"/>
                </a:cubicBezTo>
                <a:close/>
                <a:moveTo>
                  <a:pt x="23604" y="1734"/>
                </a:moveTo>
                <a:cubicBezTo>
                  <a:pt x="23674" y="1734"/>
                  <a:pt x="23749" y="1752"/>
                  <a:pt x="23824" y="1793"/>
                </a:cubicBezTo>
                <a:cubicBezTo>
                  <a:pt x="24225" y="2018"/>
                  <a:pt x="24200" y="2419"/>
                  <a:pt x="23799" y="2620"/>
                </a:cubicBezTo>
                <a:cubicBezTo>
                  <a:pt x="23764" y="2641"/>
                  <a:pt x="23712" y="2654"/>
                  <a:pt x="23653" y="2654"/>
                </a:cubicBezTo>
                <a:cubicBezTo>
                  <a:pt x="23505" y="2654"/>
                  <a:pt x="23313" y="2570"/>
                  <a:pt x="23223" y="2319"/>
                </a:cubicBezTo>
                <a:cubicBezTo>
                  <a:pt x="23123" y="2019"/>
                  <a:pt x="23327" y="1734"/>
                  <a:pt x="23604" y="1734"/>
                </a:cubicBezTo>
                <a:close/>
                <a:moveTo>
                  <a:pt x="10210" y="2438"/>
                </a:moveTo>
                <a:cubicBezTo>
                  <a:pt x="10479" y="2438"/>
                  <a:pt x="10650" y="2668"/>
                  <a:pt x="10591" y="3021"/>
                </a:cubicBezTo>
                <a:cubicBezTo>
                  <a:pt x="10571" y="3124"/>
                  <a:pt x="10431" y="3328"/>
                  <a:pt x="10174" y="3328"/>
                </a:cubicBezTo>
                <a:cubicBezTo>
                  <a:pt x="10118" y="3328"/>
                  <a:pt x="10057" y="3319"/>
                  <a:pt x="9990" y="3296"/>
                </a:cubicBezTo>
                <a:cubicBezTo>
                  <a:pt x="9639" y="3171"/>
                  <a:pt x="9564" y="2645"/>
                  <a:pt x="9965" y="2494"/>
                </a:cubicBezTo>
                <a:cubicBezTo>
                  <a:pt x="10052" y="2456"/>
                  <a:pt x="10135" y="2438"/>
                  <a:pt x="10210" y="2438"/>
                </a:cubicBezTo>
                <a:close/>
                <a:moveTo>
                  <a:pt x="12870" y="2853"/>
                </a:moveTo>
                <a:cubicBezTo>
                  <a:pt x="12999" y="2853"/>
                  <a:pt x="13142" y="2915"/>
                  <a:pt x="13273" y="3046"/>
                </a:cubicBezTo>
                <a:cubicBezTo>
                  <a:pt x="13348" y="3146"/>
                  <a:pt x="13448" y="3472"/>
                  <a:pt x="13123" y="3672"/>
                </a:cubicBezTo>
                <a:cubicBezTo>
                  <a:pt x="13041" y="3733"/>
                  <a:pt x="12949" y="3761"/>
                  <a:pt x="12860" y="3761"/>
                </a:cubicBezTo>
                <a:cubicBezTo>
                  <a:pt x="12618" y="3761"/>
                  <a:pt x="12398" y="3557"/>
                  <a:pt x="12471" y="3246"/>
                </a:cubicBezTo>
                <a:cubicBezTo>
                  <a:pt x="12516" y="2991"/>
                  <a:pt x="12678" y="2853"/>
                  <a:pt x="12870" y="2853"/>
                </a:cubicBezTo>
                <a:close/>
                <a:moveTo>
                  <a:pt x="21514" y="6737"/>
                </a:moveTo>
                <a:cubicBezTo>
                  <a:pt x="21587" y="6737"/>
                  <a:pt x="21665" y="6758"/>
                  <a:pt x="21744" y="6805"/>
                </a:cubicBezTo>
                <a:cubicBezTo>
                  <a:pt x="22120" y="7006"/>
                  <a:pt x="22095" y="7407"/>
                  <a:pt x="21719" y="7632"/>
                </a:cubicBezTo>
                <a:cubicBezTo>
                  <a:pt x="21686" y="7646"/>
                  <a:pt x="21638" y="7655"/>
                  <a:pt x="21583" y="7655"/>
                </a:cubicBezTo>
                <a:cubicBezTo>
                  <a:pt x="21434" y="7655"/>
                  <a:pt x="21234" y="7582"/>
                  <a:pt x="21143" y="7306"/>
                </a:cubicBezTo>
                <a:cubicBezTo>
                  <a:pt x="21044" y="7029"/>
                  <a:pt x="21242" y="6737"/>
                  <a:pt x="21514" y="6737"/>
                </a:cubicBezTo>
                <a:close/>
                <a:moveTo>
                  <a:pt x="5645" y="7790"/>
                </a:moveTo>
                <a:cubicBezTo>
                  <a:pt x="5772" y="7790"/>
                  <a:pt x="5909" y="7852"/>
                  <a:pt x="6030" y="7983"/>
                </a:cubicBezTo>
                <a:cubicBezTo>
                  <a:pt x="6130" y="8083"/>
                  <a:pt x="6230" y="8409"/>
                  <a:pt x="5904" y="8610"/>
                </a:cubicBezTo>
                <a:cubicBezTo>
                  <a:pt x="5816" y="8671"/>
                  <a:pt x="5719" y="8699"/>
                  <a:pt x="5626" y="8699"/>
                </a:cubicBezTo>
                <a:cubicBezTo>
                  <a:pt x="5375" y="8699"/>
                  <a:pt x="5155" y="8495"/>
                  <a:pt x="5228" y="8184"/>
                </a:cubicBezTo>
                <a:cubicBezTo>
                  <a:pt x="5288" y="7929"/>
                  <a:pt x="5456" y="7790"/>
                  <a:pt x="5645" y="7790"/>
                </a:cubicBezTo>
                <a:close/>
                <a:moveTo>
                  <a:pt x="14517" y="7941"/>
                </a:moveTo>
                <a:cubicBezTo>
                  <a:pt x="14644" y="7941"/>
                  <a:pt x="14781" y="8003"/>
                  <a:pt x="14902" y="8133"/>
                </a:cubicBezTo>
                <a:cubicBezTo>
                  <a:pt x="15002" y="8234"/>
                  <a:pt x="15103" y="8535"/>
                  <a:pt x="14777" y="8760"/>
                </a:cubicBezTo>
                <a:cubicBezTo>
                  <a:pt x="14689" y="8821"/>
                  <a:pt x="14591" y="8849"/>
                  <a:pt x="14498" y="8849"/>
                </a:cubicBezTo>
                <a:cubicBezTo>
                  <a:pt x="14247" y="8849"/>
                  <a:pt x="14027" y="8645"/>
                  <a:pt x="14100" y="8334"/>
                </a:cubicBezTo>
                <a:cubicBezTo>
                  <a:pt x="14160" y="8079"/>
                  <a:pt x="14328" y="7941"/>
                  <a:pt x="14517" y="7941"/>
                </a:cubicBezTo>
                <a:close/>
                <a:moveTo>
                  <a:pt x="31161" y="8226"/>
                </a:moveTo>
                <a:cubicBezTo>
                  <a:pt x="31234" y="8226"/>
                  <a:pt x="31313" y="8244"/>
                  <a:pt x="31393" y="8284"/>
                </a:cubicBezTo>
                <a:cubicBezTo>
                  <a:pt x="31769" y="8509"/>
                  <a:pt x="31744" y="8910"/>
                  <a:pt x="31343" y="9111"/>
                </a:cubicBezTo>
                <a:cubicBezTo>
                  <a:pt x="31308" y="9132"/>
                  <a:pt x="31256" y="9146"/>
                  <a:pt x="31197" y="9146"/>
                </a:cubicBezTo>
                <a:cubicBezTo>
                  <a:pt x="31049" y="9146"/>
                  <a:pt x="30856" y="9061"/>
                  <a:pt x="30767" y="8810"/>
                </a:cubicBezTo>
                <a:cubicBezTo>
                  <a:pt x="30667" y="8510"/>
                  <a:pt x="30870" y="8226"/>
                  <a:pt x="31161" y="8226"/>
                </a:cubicBezTo>
                <a:close/>
                <a:moveTo>
                  <a:pt x="17286" y="8652"/>
                </a:moveTo>
                <a:cubicBezTo>
                  <a:pt x="17357" y="8652"/>
                  <a:pt x="17433" y="8670"/>
                  <a:pt x="17509" y="8710"/>
                </a:cubicBezTo>
                <a:cubicBezTo>
                  <a:pt x="17884" y="8936"/>
                  <a:pt x="17859" y="9337"/>
                  <a:pt x="17483" y="9537"/>
                </a:cubicBezTo>
                <a:cubicBezTo>
                  <a:pt x="17448" y="9558"/>
                  <a:pt x="17394" y="9572"/>
                  <a:pt x="17332" y="9572"/>
                </a:cubicBezTo>
                <a:cubicBezTo>
                  <a:pt x="17177" y="9572"/>
                  <a:pt x="16972" y="9487"/>
                  <a:pt x="16882" y="9236"/>
                </a:cubicBezTo>
                <a:cubicBezTo>
                  <a:pt x="16782" y="8936"/>
                  <a:pt x="17002" y="8652"/>
                  <a:pt x="17286" y="8652"/>
                </a:cubicBezTo>
                <a:close/>
                <a:moveTo>
                  <a:pt x="12424" y="9454"/>
                </a:moveTo>
                <a:cubicBezTo>
                  <a:pt x="12495" y="9454"/>
                  <a:pt x="12571" y="9472"/>
                  <a:pt x="12646" y="9512"/>
                </a:cubicBezTo>
                <a:cubicBezTo>
                  <a:pt x="13022" y="9738"/>
                  <a:pt x="12997" y="10139"/>
                  <a:pt x="12596" y="10339"/>
                </a:cubicBezTo>
                <a:cubicBezTo>
                  <a:pt x="12568" y="10360"/>
                  <a:pt x="12519" y="10374"/>
                  <a:pt x="12461" y="10374"/>
                </a:cubicBezTo>
                <a:cubicBezTo>
                  <a:pt x="12315" y="10374"/>
                  <a:pt x="12109" y="10289"/>
                  <a:pt x="12020" y="10038"/>
                </a:cubicBezTo>
                <a:cubicBezTo>
                  <a:pt x="11920" y="9738"/>
                  <a:pt x="12139" y="9454"/>
                  <a:pt x="12424" y="9454"/>
                </a:cubicBezTo>
                <a:close/>
                <a:moveTo>
                  <a:pt x="22875" y="10682"/>
                </a:moveTo>
                <a:cubicBezTo>
                  <a:pt x="22946" y="10682"/>
                  <a:pt x="23022" y="10700"/>
                  <a:pt x="23098" y="10740"/>
                </a:cubicBezTo>
                <a:cubicBezTo>
                  <a:pt x="23473" y="10966"/>
                  <a:pt x="23448" y="11367"/>
                  <a:pt x="23047" y="11567"/>
                </a:cubicBezTo>
                <a:cubicBezTo>
                  <a:pt x="23016" y="11590"/>
                  <a:pt x="22962" y="11606"/>
                  <a:pt x="22897" y="11606"/>
                </a:cubicBezTo>
                <a:cubicBezTo>
                  <a:pt x="22752" y="11606"/>
                  <a:pt x="22558" y="11526"/>
                  <a:pt x="22471" y="11266"/>
                </a:cubicBezTo>
                <a:cubicBezTo>
                  <a:pt x="22371" y="10966"/>
                  <a:pt x="22591" y="10682"/>
                  <a:pt x="22875" y="10682"/>
                </a:cubicBezTo>
                <a:close/>
                <a:moveTo>
                  <a:pt x="14504" y="11007"/>
                </a:moveTo>
                <a:cubicBezTo>
                  <a:pt x="14575" y="11007"/>
                  <a:pt x="14651" y="11026"/>
                  <a:pt x="14727" y="11066"/>
                </a:cubicBezTo>
                <a:cubicBezTo>
                  <a:pt x="15103" y="11291"/>
                  <a:pt x="15077" y="11692"/>
                  <a:pt x="14676" y="11893"/>
                </a:cubicBezTo>
                <a:cubicBezTo>
                  <a:pt x="14645" y="11916"/>
                  <a:pt x="14591" y="11932"/>
                  <a:pt x="14526" y="11932"/>
                </a:cubicBezTo>
                <a:cubicBezTo>
                  <a:pt x="14381" y="11932"/>
                  <a:pt x="14187" y="11852"/>
                  <a:pt x="14100" y="11592"/>
                </a:cubicBezTo>
                <a:cubicBezTo>
                  <a:pt x="14000" y="11292"/>
                  <a:pt x="14220" y="11007"/>
                  <a:pt x="14504" y="11007"/>
                </a:cubicBezTo>
                <a:close/>
                <a:moveTo>
                  <a:pt x="2419" y="11097"/>
                </a:moveTo>
                <a:cubicBezTo>
                  <a:pt x="2701" y="11097"/>
                  <a:pt x="2887" y="11330"/>
                  <a:pt x="2847" y="11692"/>
                </a:cubicBezTo>
                <a:cubicBezTo>
                  <a:pt x="2827" y="11794"/>
                  <a:pt x="2675" y="11977"/>
                  <a:pt x="2432" y="11977"/>
                </a:cubicBezTo>
                <a:cubicBezTo>
                  <a:pt x="2375" y="11977"/>
                  <a:pt x="2312" y="11967"/>
                  <a:pt x="2245" y="11943"/>
                </a:cubicBezTo>
                <a:cubicBezTo>
                  <a:pt x="1869" y="11818"/>
                  <a:pt x="1794" y="11316"/>
                  <a:pt x="2195" y="11141"/>
                </a:cubicBezTo>
                <a:cubicBezTo>
                  <a:pt x="2274" y="11111"/>
                  <a:pt x="2349" y="11097"/>
                  <a:pt x="2419" y="11097"/>
                </a:cubicBezTo>
                <a:close/>
                <a:moveTo>
                  <a:pt x="26123" y="11985"/>
                </a:moveTo>
                <a:cubicBezTo>
                  <a:pt x="26196" y="11985"/>
                  <a:pt x="26275" y="12003"/>
                  <a:pt x="26356" y="12043"/>
                </a:cubicBezTo>
                <a:cubicBezTo>
                  <a:pt x="26732" y="12269"/>
                  <a:pt x="26707" y="12670"/>
                  <a:pt x="26306" y="12870"/>
                </a:cubicBezTo>
                <a:cubicBezTo>
                  <a:pt x="26270" y="12892"/>
                  <a:pt x="26218" y="12905"/>
                  <a:pt x="26159" y="12905"/>
                </a:cubicBezTo>
                <a:cubicBezTo>
                  <a:pt x="26011" y="12905"/>
                  <a:pt x="25819" y="12821"/>
                  <a:pt x="25729" y="12570"/>
                </a:cubicBezTo>
                <a:cubicBezTo>
                  <a:pt x="25629" y="12269"/>
                  <a:pt x="25833" y="11985"/>
                  <a:pt x="26123" y="11985"/>
                </a:cubicBezTo>
                <a:close/>
                <a:moveTo>
                  <a:pt x="877" y="12689"/>
                </a:moveTo>
                <a:cubicBezTo>
                  <a:pt x="1140" y="12689"/>
                  <a:pt x="1327" y="12919"/>
                  <a:pt x="1268" y="13271"/>
                </a:cubicBezTo>
                <a:cubicBezTo>
                  <a:pt x="1247" y="13374"/>
                  <a:pt x="1091" y="13579"/>
                  <a:pt x="841" y="13579"/>
                </a:cubicBezTo>
                <a:cubicBezTo>
                  <a:pt x="787" y="13579"/>
                  <a:pt x="729" y="13569"/>
                  <a:pt x="666" y="13547"/>
                </a:cubicBezTo>
                <a:cubicBezTo>
                  <a:pt x="290" y="13422"/>
                  <a:pt x="215" y="12920"/>
                  <a:pt x="641" y="12745"/>
                </a:cubicBezTo>
                <a:cubicBezTo>
                  <a:pt x="723" y="12707"/>
                  <a:pt x="803" y="12689"/>
                  <a:pt x="877" y="12689"/>
                </a:cubicBezTo>
                <a:close/>
                <a:moveTo>
                  <a:pt x="22050" y="14717"/>
                </a:moveTo>
                <a:cubicBezTo>
                  <a:pt x="22120" y="14717"/>
                  <a:pt x="22195" y="14735"/>
                  <a:pt x="22270" y="14775"/>
                </a:cubicBezTo>
                <a:cubicBezTo>
                  <a:pt x="22646" y="15001"/>
                  <a:pt x="22646" y="15402"/>
                  <a:pt x="22245" y="15602"/>
                </a:cubicBezTo>
                <a:cubicBezTo>
                  <a:pt x="22207" y="15625"/>
                  <a:pt x="22149" y="15641"/>
                  <a:pt x="22084" y="15641"/>
                </a:cubicBezTo>
                <a:cubicBezTo>
                  <a:pt x="21938" y="15641"/>
                  <a:pt x="21756" y="15561"/>
                  <a:pt x="21669" y="15301"/>
                </a:cubicBezTo>
                <a:cubicBezTo>
                  <a:pt x="21569" y="15001"/>
                  <a:pt x="21773" y="14717"/>
                  <a:pt x="22050" y="14717"/>
                </a:cubicBezTo>
                <a:close/>
                <a:moveTo>
                  <a:pt x="23652" y="16546"/>
                </a:moveTo>
                <a:cubicBezTo>
                  <a:pt x="23723" y="16546"/>
                  <a:pt x="23799" y="16564"/>
                  <a:pt x="23874" y="16605"/>
                </a:cubicBezTo>
                <a:cubicBezTo>
                  <a:pt x="24250" y="16830"/>
                  <a:pt x="24225" y="17231"/>
                  <a:pt x="23849" y="17432"/>
                </a:cubicBezTo>
                <a:cubicBezTo>
                  <a:pt x="23814" y="17453"/>
                  <a:pt x="23760" y="17466"/>
                  <a:pt x="23698" y="17466"/>
                </a:cubicBezTo>
                <a:cubicBezTo>
                  <a:pt x="23543" y="17466"/>
                  <a:pt x="23338" y="17382"/>
                  <a:pt x="23248" y="17131"/>
                </a:cubicBezTo>
                <a:cubicBezTo>
                  <a:pt x="23148" y="16831"/>
                  <a:pt x="23368" y="16546"/>
                  <a:pt x="23652" y="16546"/>
                </a:cubicBezTo>
                <a:close/>
                <a:moveTo>
                  <a:pt x="4896" y="19569"/>
                </a:moveTo>
                <a:cubicBezTo>
                  <a:pt x="4970" y="19569"/>
                  <a:pt x="5049" y="19590"/>
                  <a:pt x="5128" y="19637"/>
                </a:cubicBezTo>
                <a:cubicBezTo>
                  <a:pt x="5503" y="19838"/>
                  <a:pt x="5478" y="20239"/>
                  <a:pt x="5102" y="20464"/>
                </a:cubicBezTo>
                <a:cubicBezTo>
                  <a:pt x="5068" y="20478"/>
                  <a:pt x="5017" y="20488"/>
                  <a:pt x="4958" y="20488"/>
                </a:cubicBezTo>
                <a:cubicBezTo>
                  <a:pt x="4802" y="20488"/>
                  <a:pt x="4592" y="20418"/>
                  <a:pt x="4501" y="20164"/>
                </a:cubicBezTo>
                <a:cubicBezTo>
                  <a:pt x="4402" y="19866"/>
                  <a:pt x="4616" y="19569"/>
                  <a:pt x="4896" y="19569"/>
                </a:cubicBezTo>
                <a:close/>
                <a:moveTo>
                  <a:pt x="11501" y="22276"/>
                </a:moveTo>
                <a:cubicBezTo>
                  <a:pt x="11577" y="22276"/>
                  <a:pt x="11660" y="22297"/>
                  <a:pt x="11744" y="22344"/>
                </a:cubicBezTo>
                <a:cubicBezTo>
                  <a:pt x="12120" y="22545"/>
                  <a:pt x="12095" y="22946"/>
                  <a:pt x="11694" y="23171"/>
                </a:cubicBezTo>
                <a:cubicBezTo>
                  <a:pt x="11660" y="23185"/>
                  <a:pt x="11613" y="23194"/>
                  <a:pt x="11558" y="23194"/>
                </a:cubicBezTo>
                <a:cubicBezTo>
                  <a:pt x="11409" y="23194"/>
                  <a:pt x="11209" y="23121"/>
                  <a:pt x="11118" y="22845"/>
                </a:cubicBezTo>
                <a:cubicBezTo>
                  <a:pt x="11019" y="22568"/>
                  <a:pt x="11216" y="22276"/>
                  <a:pt x="11501" y="22276"/>
                </a:cubicBezTo>
                <a:close/>
                <a:moveTo>
                  <a:pt x="7230" y="23930"/>
                </a:moveTo>
                <a:cubicBezTo>
                  <a:pt x="7302" y="23930"/>
                  <a:pt x="7380" y="23951"/>
                  <a:pt x="7458" y="23998"/>
                </a:cubicBezTo>
                <a:cubicBezTo>
                  <a:pt x="7859" y="24199"/>
                  <a:pt x="7834" y="24600"/>
                  <a:pt x="7433" y="24825"/>
                </a:cubicBezTo>
                <a:cubicBezTo>
                  <a:pt x="7399" y="24839"/>
                  <a:pt x="7349" y="24849"/>
                  <a:pt x="7293" y="24849"/>
                </a:cubicBezTo>
                <a:cubicBezTo>
                  <a:pt x="7144" y="24849"/>
                  <a:pt x="6948" y="24779"/>
                  <a:pt x="6857" y="24525"/>
                </a:cubicBezTo>
                <a:cubicBezTo>
                  <a:pt x="6758" y="24227"/>
                  <a:pt x="6956" y="23930"/>
                  <a:pt x="7230" y="23930"/>
                </a:cubicBezTo>
                <a:close/>
                <a:moveTo>
                  <a:pt x="11954" y="25233"/>
                </a:moveTo>
                <a:cubicBezTo>
                  <a:pt x="12029" y="25233"/>
                  <a:pt x="12111" y="25254"/>
                  <a:pt x="12195" y="25302"/>
                </a:cubicBezTo>
                <a:cubicBezTo>
                  <a:pt x="12571" y="25502"/>
                  <a:pt x="12546" y="25903"/>
                  <a:pt x="12145" y="26129"/>
                </a:cubicBezTo>
                <a:cubicBezTo>
                  <a:pt x="12111" y="26142"/>
                  <a:pt x="12061" y="26152"/>
                  <a:pt x="12005" y="26152"/>
                </a:cubicBezTo>
                <a:cubicBezTo>
                  <a:pt x="11856" y="26152"/>
                  <a:pt x="11660" y="26082"/>
                  <a:pt x="11569" y="25828"/>
                </a:cubicBezTo>
                <a:cubicBezTo>
                  <a:pt x="11470" y="25531"/>
                  <a:pt x="11668" y="25233"/>
                  <a:pt x="11954" y="25233"/>
                </a:cubicBezTo>
                <a:close/>
                <a:moveTo>
                  <a:pt x="6904" y="1"/>
                </a:moveTo>
                <a:cubicBezTo>
                  <a:pt x="6700" y="1"/>
                  <a:pt x="6481" y="88"/>
                  <a:pt x="6255" y="314"/>
                </a:cubicBezTo>
                <a:cubicBezTo>
                  <a:pt x="6180" y="439"/>
                  <a:pt x="6130" y="590"/>
                  <a:pt x="6130" y="790"/>
                </a:cubicBezTo>
                <a:cubicBezTo>
                  <a:pt x="6095" y="1284"/>
                  <a:pt x="6457" y="1580"/>
                  <a:pt x="6850" y="1580"/>
                </a:cubicBezTo>
                <a:cubicBezTo>
                  <a:pt x="7015" y="1580"/>
                  <a:pt x="7185" y="1528"/>
                  <a:pt x="7333" y="1417"/>
                </a:cubicBezTo>
                <a:lnTo>
                  <a:pt x="9413" y="2645"/>
                </a:lnTo>
                <a:cubicBezTo>
                  <a:pt x="9388" y="2720"/>
                  <a:pt x="9363" y="2795"/>
                  <a:pt x="9363" y="2870"/>
                </a:cubicBezTo>
                <a:cubicBezTo>
                  <a:pt x="9330" y="3375"/>
                  <a:pt x="9702" y="3676"/>
                  <a:pt x="10102" y="3676"/>
                </a:cubicBezTo>
                <a:cubicBezTo>
                  <a:pt x="10298" y="3676"/>
                  <a:pt x="10501" y="3604"/>
                  <a:pt x="10666" y="3447"/>
                </a:cubicBezTo>
                <a:cubicBezTo>
                  <a:pt x="10742" y="3347"/>
                  <a:pt x="10817" y="3246"/>
                  <a:pt x="10842" y="3171"/>
                </a:cubicBezTo>
                <a:lnTo>
                  <a:pt x="12095" y="3422"/>
                </a:lnTo>
                <a:cubicBezTo>
                  <a:pt x="12120" y="3472"/>
                  <a:pt x="12120" y="3522"/>
                  <a:pt x="12120" y="3572"/>
                </a:cubicBezTo>
                <a:cubicBezTo>
                  <a:pt x="12170" y="3697"/>
                  <a:pt x="12270" y="3823"/>
                  <a:pt x="12421" y="3948"/>
                </a:cubicBezTo>
                <a:cubicBezTo>
                  <a:pt x="12546" y="4048"/>
                  <a:pt x="12671" y="4098"/>
                  <a:pt x="12797" y="4123"/>
                </a:cubicBezTo>
                <a:lnTo>
                  <a:pt x="14025" y="7808"/>
                </a:lnTo>
                <a:cubicBezTo>
                  <a:pt x="13824" y="7958"/>
                  <a:pt x="13699" y="8234"/>
                  <a:pt x="13774" y="8660"/>
                </a:cubicBezTo>
                <a:cubicBezTo>
                  <a:pt x="13799" y="8710"/>
                  <a:pt x="13824" y="8735"/>
                  <a:pt x="13849" y="8785"/>
                </a:cubicBezTo>
                <a:lnTo>
                  <a:pt x="12997" y="9337"/>
                </a:lnTo>
                <a:cubicBezTo>
                  <a:pt x="12872" y="9211"/>
                  <a:pt x="12671" y="9136"/>
                  <a:pt x="12421" y="9111"/>
                </a:cubicBezTo>
                <a:cubicBezTo>
                  <a:pt x="12270" y="9111"/>
                  <a:pt x="12120" y="9161"/>
                  <a:pt x="11970" y="9286"/>
                </a:cubicBezTo>
                <a:cubicBezTo>
                  <a:pt x="11869" y="9337"/>
                  <a:pt x="11794" y="9437"/>
                  <a:pt x="11744" y="9512"/>
                </a:cubicBezTo>
                <a:lnTo>
                  <a:pt x="6406" y="8434"/>
                </a:lnTo>
                <a:cubicBezTo>
                  <a:pt x="6431" y="8359"/>
                  <a:pt x="6431" y="8259"/>
                  <a:pt x="6406" y="8184"/>
                </a:cubicBezTo>
                <a:cubicBezTo>
                  <a:pt x="6322" y="7618"/>
                  <a:pt x="5905" y="7438"/>
                  <a:pt x="5639" y="7438"/>
                </a:cubicBezTo>
                <a:cubicBezTo>
                  <a:pt x="5587" y="7438"/>
                  <a:pt x="5540" y="7444"/>
                  <a:pt x="5503" y="7457"/>
                </a:cubicBezTo>
                <a:cubicBezTo>
                  <a:pt x="5102" y="7607"/>
                  <a:pt x="4777" y="7883"/>
                  <a:pt x="4902" y="8509"/>
                </a:cubicBezTo>
                <a:cubicBezTo>
                  <a:pt x="4927" y="8560"/>
                  <a:pt x="4952" y="8610"/>
                  <a:pt x="4977" y="8660"/>
                </a:cubicBezTo>
                <a:lnTo>
                  <a:pt x="2797" y="10815"/>
                </a:lnTo>
                <a:lnTo>
                  <a:pt x="2947" y="10941"/>
                </a:lnTo>
                <a:cubicBezTo>
                  <a:pt x="2775" y="10830"/>
                  <a:pt x="2585" y="10749"/>
                  <a:pt x="2385" y="10749"/>
                </a:cubicBezTo>
                <a:cubicBezTo>
                  <a:pt x="2178" y="10749"/>
                  <a:pt x="1961" y="10836"/>
                  <a:pt x="1744" y="11066"/>
                </a:cubicBezTo>
                <a:cubicBezTo>
                  <a:pt x="1669" y="11191"/>
                  <a:pt x="1619" y="11342"/>
                  <a:pt x="1594" y="11542"/>
                </a:cubicBezTo>
                <a:cubicBezTo>
                  <a:pt x="1594" y="11743"/>
                  <a:pt x="1644" y="11893"/>
                  <a:pt x="1744" y="12043"/>
                </a:cubicBezTo>
                <a:lnTo>
                  <a:pt x="1243" y="12469"/>
                </a:lnTo>
                <a:cubicBezTo>
                  <a:pt x="1098" y="12391"/>
                  <a:pt x="944" y="12338"/>
                  <a:pt x="784" y="12338"/>
                </a:cubicBezTo>
                <a:cubicBezTo>
                  <a:pt x="583" y="12338"/>
                  <a:pt x="374" y="12422"/>
                  <a:pt x="165" y="12645"/>
                </a:cubicBezTo>
                <a:cubicBezTo>
                  <a:pt x="90" y="12770"/>
                  <a:pt x="40" y="12920"/>
                  <a:pt x="40" y="13121"/>
                </a:cubicBezTo>
                <a:cubicBezTo>
                  <a:pt x="0" y="13618"/>
                  <a:pt x="370" y="13909"/>
                  <a:pt x="762" y="13909"/>
                </a:cubicBezTo>
                <a:cubicBezTo>
                  <a:pt x="864" y="13909"/>
                  <a:pt x="969" y="13889"/>
                  <a:pt x="1067" y="13848"/>
                </a:cubicBezTo>
                <a:lnTo>
                  <a:pt x="4300" y="19537"/>
                </a:lnTo>
                <a:cubicBezTo>
                  <a:pt x="3899" y="19988"/>
                  <a:pt x="4200" y="20690"/>
                  <a:pt x="4802" y="20765"/>
                </a:cubicBezTo>
                <a:cubicBezTo>
                  <a:pt x="4846" y="20772"/>
                  <a:pt x="4888" y="20776"/>
                  <a:pt x="4928" y="20776"/>
                </a:cubicBezTo>
                <a:cubicBezTo>
                  <a:pt x="5025" y="20776"/>
                  <a:pt x="5114" y="20758"/>
                  <a:pt x="5203" y="20740"/>
                </a:cubicBezTo>
                <a:lnTo>
                  <a:pt x="6706" y="23823"/>
                </a:lnTo>
                <a:cubicBezTo>
                  <a:pt x="6205" y="24274"/>
                  <a:pt x="6506" y="25051"/>
                  <a:pt x="7133" y="25126"/>
                </a:cubicBezTo>
                <a:cubicBezTo>
                  <a:pt x="7187" y="25135"/>
                  <a:pt x="7238" y="25139"/>
                  <a:pt x="7288" y="25139"/>
                </a:cubicBezTo>
                <a:cubicBezTo>
                  <a:pt x="7512" y="25139"/>
                  <a:pt x="7686" y="25053"/>
                  <a:pt x="7809" y="24951"/>
                </a:cubicBezTo>
                <a:lnTo>
                  <a:pt x="11193" y="25502"/>
                </a:lnTo>
                <a:cubicBezTo>
                  <a:pt x="11092" y="25903"/>
                  <a:pt x="11368" y="26354"/>
                  <a:pt x="11869" y="26429"/>
                </a:cubicBezTo>
                <a:cubicBezTo>
                  <a:pt x="11927" y="26438"/>
                  <a:pt x="11982" y="26442"/>
                  <a:pt x="12033" y="26442"/>
                </a:cubicBezTo>
                <a:cubicBezTo>
                  <a:pt x="12587" y="26442"/>
                  <a:pt x="12797" y="25982"/>
                  <a:pt x="12797" y="25753"/>
                </a:cubicBezTo>
                <a:cubicBezTo>
                  <a:pt x="12772" y="25352"/>
                  <a:pt x="12596" y="24951"/>
                  <a:pt x="11970" y="24875"/>
                </a:cubicBezTo>
                <a:cubicBezTo>
                  <a:pt x="11819" y="24901"/>
                  <a:pt x="11669" y="24951"/>
                  <a:pt x="11519" y="25051"/>
                </a:cubicBezTo>
                <a:cubicBezTo>
                  <a:pt x="11493" y="25076"/>
                  <a:pt x="11443" y="25101"/>
                  <a:pt x="11418" y="25151"/>
                </a:cubicBezTo>
                <a:lnTo>
                  <a:pt x="8060" y="24600"/>
                </a:lnTo>
                <a:cubicBezTo>
                  <a:pt x="8060" y="24550"/>
                  <a:pt x="8085" y="24500"/>
                  <a:pt x="8085" y="24449"/>
                </a:cubicBezTo>
                <a:cubicBezTo>
                  <a:pt x="8085" y="24374"/>
                  <a:pt x="8060" y="24299"/>
                  <a:pt x="8035" y="24199"/>
                </a:cubicBezTo>
                <a:lnTo>
                  <a:pt x="10992" y="23271"/>
                </a:lnTo>
                <a:cubicBezTo>
                  <a:pt x="11092" y="23372"/>
                  <a:pt x="11243" y="23447"/>
                  <a:pt x="11393" y="23472"/>
                </a:cubicBezTo>
                <a:cubicBezTo>
                  <a:pt x="11440" y="23477"/>
                  <a:pt x="11484" y="23480"/>
                  <a:pt x="11527" y="23480"/>
                </a:cubicBezTo>
                <a:cubicBezTo>
                  <a:pt x="12106" y="23480"/>
                  <a:pt x="12346" y="23029"/>
                  <a:pt x="12346" y="22795"/>
                </a:cubicBezTo>
                <a:cubicBezTo>
                  <a:pt x="12321" y="22394"/>
                  <a:pt x="12145" y="21993"/>
                  <a:pt x="11519" y="21918"/>
                </a:cubicBezTo>
                <a:cubicBezTo>
                  <a:pt x="11368" y="21943"/>
                  <a:pt x="11218" y="21993"/>
                  <a:pt x="11067" y="22093"/>
                </a:cubicBezTo>
                <a:cubicBezTo>
                  <a:pt x="10742" y="22319"/>
                  <a:pt x="10666" y="22670"/>
                  <a:pt x="10767" y="22946"/>
                </a:cubicBezTo>
                <a:lnTo>
                  <a:pt x="7859" y="23873"/>
                </a:lnTo>
                <a:cubicBezTo>
                  <a:pt x="7734" y="23723"/>
                  <a:pt x="7559" y="23597"/>
                  <a:pt x="7258" y="23572"/>
                </a:cubicBezTo>
                <a:cubicBezTo>
                  <a:pt x="7183" y="23597"/>
                  <a:pt x="7107" y="23597"/>
                  <a:pt x="7032" y="23622"/>
                </a:cubicBezTo>
                <a:lnTo>
                  <a:pt x="5529" y="20540"/>
                </a:lnTo>
                <a:cubicBezTo>
                  <a:pt x="5679" y="20389"/>
                  <a:pt x="5729" y="20214"/>
                  <a:pt x="5729" y="20088"/>
                </a:cubicBezTo>
                <a:cubicBezTo>
                  <a:pt x="5729" y="19687"/>
                  <a:pt x="5529" y="19286"/>
                  <a:pt x="4902" y="19211"/>
                </a:cubicBezTo>
                <a:cubicBezTo>
                  <a:pt x="4802" y="19236"/>
                  <a:pt x="4701" y="19261"/>
                  <a:pt x="4601" y="19312"/>
                </a:cubicBezTo>
                <a:lnTo>
                  <a:pt x="1368" y="13622"/>
                </a:lnTo>
                <a:cubicBezTo>
                  <a:pt x="1669" y="13296"/>
                  <a:pt x="1644" y="12946"/>
                  <a:pt x="1518" y="12720"/>
                </a:cubicBezTo>
                <a:lnTo>
                  <a:pt x="2045" y="12269"/>
                </a:lnTo>
                <a:cubicBezTo>
                  <a:pt x="2141" y="12313"/>
                  <a:pt x="2243" y="12335"/>
                  <a:pt x="2346" y="12335"/>
                </a:cubicBezTo>
                <a:cubicBezTo>
                  <a:pt x="2538" y="12335"/>
                  <a:pt x="2734" y="12257"/>
                  <a:pt x="2897" y="12093"/>
                </a:cubicBezTo>
                <a:cubicBezTo>
                  <a:pt x="3298" y="11692"/>
                  <a:pt x="3198" y="11241"/>
                  <a:pt x="3022" y="11041"/>
                </a:cubicBezTo>
                <a:lnTo>
                  <a:pt x="3022" y="11041"/>
                </a:lnTo>
                <a:lnTo>
                  <a:pt x="3072" y="11091"/>
                </a:lnTo>
                <a:lnTo>
                  <a:pt x="5253" y="8936"/>
                </a:lnTo>
                <a:cubicBezTo>
                  <a:pt x="5394" y="9030"/>
                  <a:pt x="5539" y="9071"/>
                  <a:pt x="5677" y="9071"/>
                </a:cubicBezTo>
                <a:cubicBezTo>
                  <a:pt x="5905" y="9071"/>
                  <a:pt x="6115" y="8957"/>
                  <a:pt x="6255" y="8785"/>
                </a:cubicBezTo>
                <a:lnTo>
                  <a:pt x="11619" y="9888"/>
                </a:lnTo>
                <a:cubicBezTo>
                  <a:pt x="11619" y="10239"/>
                  <a:pt x="11894" y="10590"/>
                  <a:pt x="12321" y="10640"/>
                </a:cubicBezTo>
                <a:cubicBezTo>
                  <a:pt x="12377" y="10651"/>
                  <a:pt x="12431" y="10656"/>
                  <a:pt x="12482" y="10656"/>
                </a:cubicBezTo>
                <a:cubicBezTo>
                  <a:pt x="12659" y="10656"/>
                  <a:pt x="12806" y="10598"/>
                  <a:pt x="12922" y="10540"/>
                </a:cubicBezTo>
                <a:lnTo>
                  <a:pt x="13774" y="11141"/>
                </a:lnTo>
                <a:cubicBezTo>
                  <a:pt x="13574" y="11592"/>
                  <a:pt x="13849" y="12144"/>
                  <a:pt x="14401" y="12194"/>
                </a:cubicBezTo>
                <a:cubicBezTo>
                  <a:pt x="14459" y="12202"/>
                  <a:pt x="14513" y="12206"/>
                  <a:pt x="14565" y="12206"/>
                </a:cubicBezTo>
                <a:cubicBezTo>
                  <a:pt x="15118" y="12206"/>
                  <a:pt x="15328" y="11748"/>
                  <a:pt x="15328" y="11542"/>
                </a:cubicBezTo>
                <a:cubicBezTo>
                  <a:pt x="15328" y="11342"/>
                  <a:pt x="15278" y="11166"/>
                  <a:pt x="15178" y="11016"/>
                </a:cubicBezTo>
                <a:lnTo>
                  <a:pt x="16907" y="9763"/>
                </a:lnTo>
                <a:cubicBezTo>
                  <a:pt x="16982" y="9813"/>
                  <a:pt x="17082" y="9838"/>
                  <a:pt x="17183" y="9838"/>
                </a:cubicBezTo>
                <a:cubicBezTo>
                  <a:pt x="17241" y="9846"/>
                  <a:pt x="17295" y="9850"/>
                  <a:pt x="17347" y="9850"/>
                </a:cubicBezTo>
                <a:cubicBezTo>
                  <a:pt x="17904" y="9850"/>
                  <a:pt x="18133" y="9392"/>
                  <a:pt x="18110" y="9186"/>
                </a:cubicBezTo>
                <a:cubicBezTo>
                  <a:pt x="18110" y="9086"/>
                  <a:pt x="18110" y="8986"/>
                  <a:pt x="18085" y="8885"/>
                </a:cubicBezTo>
                <a:lnTo>
                  <a:pt x="20942" y="7682"/>
                </a:lnTo>
                <a:cubicBezTo>
                  <a:pt x="21067" y="7808"/>
                  <a:pt x="21218" y="7908"/>
                  <a:pt x="21418" y="7933"/>
                </a:cubicBezTo>
                <a:cubicBezTo>
                  <a:pt x="21468" y="7939"/>
                  <a:pt x="21515" y="7942"/>
                  <a:pt x="21560" y="7942"/>
                </a:cubicBezTo>
                <a:cubicBezTo>
                  <a:pt x="21692" y="7942"/>
                  <a:pt x="21801" y="7914"/>
                  <a:pt x="21895" y="7858"/>
                </a:cubicBezTo>
                <a:lnTo>
                  <a:pt x="22496" y="10464"/>
                </a:lnTo>
                <a:cubicBezTo>
                  <a:pt x="22471" y="10489"/>
                  <a:pt x="22446" y="10489"/>
                  <a:pt x="22421" y="10514"/>
                </a:cubicBezTo>
                <a:cubicBezTo>
                  <a:pt x="21869" y="10890"/>
                  <a:pt x="22045" y="11617"/>
                  <a:pt x="22571" y="11818"/>
                </a:cubicBezTo>
                <a:lnTo>
                  <a:pt x="22020" y="14374"/>
                </a:lnTo>
                <a:cubicBezTo>
                  <a:pt x="21895" y="14399"/>
                  <a:pt x="21769" y="14449"/>
                  <a:pt x="21619" y="14550"/>
                </a:cubicBezTo>
                <a:cubicBezTo>
                  <a:pt x="20992" y="14976"/>
                  <a:pt x="21268" y="15828"/>
                  <a:pt x="21945" y="15903"/>
                </a:cubicBezTo>
                <a:cubicBezTo>
                  <a:pt x="22019" y="15916"/>
                  <a:pt x="22087" y="15923"/>
                  <a:pt x="22151" y="15923"/>
                </a:cubicBezTo>
                <a:cubicBezTo>
                  <a:pt x="22324" y="15923"/>
                  <a:pt x="22461" y="15876"/>
                  <a:pt x="22571" y="15803"/>
                </a:cubicBezTo>
                <a:lnTo>
                  <a:pt x="23098" y="16454"/>
                </a:lnTo>
                <a:cubicBezTo>
                  <a:pt x="22621" y="16905"/>
                  <a:pt x="22922" y="17657"/>
                  <a:pt x="23549" y="17733"/>
                </a:cubicBezTo>
                <a:cubicBezTo>
                  <a:pt x="23606" y="17741"/>
                  <a:pt x="23661" y="17745"/>
                  <a:pt x="23713" y="17745"/>
                </a:cubicBezTo>
                <a:cubicBezTo>
                  <a:pt x="24270" y="17745"/>
                  <a:pt x="24499" y="17285"/>
                  <a:pt x="24476" y="17056"/>
                </a:cubicBezTo>
                <a:cubicBezTo>
                  <a:pt x="24476" y="16655"/>
                  <a:pt x="24275" y="16254"/>
                  <a:pt x="23649" y="16179"/>
                </a:cubicBezTo>
                <a:cubicBezTo>
                  <a:pt x="23574" y="16204"/>
                  <a:pt x="23524" y="16229"/>
                  <a:pt x="23448" y="16254"/>
                </a:cubicBezTo>
                <a:lnTo>
                  <a:pt x="22822" y="15502"/>
                </a:lnTo>
                <a:cubicBezTo>
                  <a:pt x="22872" y="15402"/>
                  <a:pt x="22897" y="15327"/>
                  <a:pt x="22897" y="15251"/>
                </a:cubicBezTo>
                <a:cubicBezTo>
                  <a:pt x="22872" y="14926"/>
                  <a:pt x="22747" y="14600"/>
                  <a:pt x="22396" y="14449"/>
                </a:cubicBezTo>
                <a:lnTo>
                  <a:pt x="22947" y="11893"/>
                </a:lnTo>
                <a:cubicBezTo>
                  <a:pt x="23248" y="11868"/>
                  <a:pt x="23448" y="11743"/>
                  <a:pt x="23574" y="11567"/>
                </a:cubicBezTo>
                <a:lnTo>
                  <a:pt x="25353" y="12319"/>
                </a:lnTo>
                <a:cubicBezTo>
                  <a:pt x="25278" y="12720"/>
                  <a:pt x="25554" y="13121"/>
                  <a:pt x="26030" y="13171"/>
                </a:cubicBezTo>
                <a:cubicBezTo>
                  <a:pt x="26088" y="13180"/>
                  <a:pt x="26142" y="13184"/>
                  <a:pt x="26194" y="13184"/>
                </a:cubicBezTo>
                <a:cubicBezTo>
                  <a:pt x="26748" y="13184"/>
                  <a:pt x="26957" y="12726"/>
                  <a:pt x="26957" y="12519"/>
                </a:cubicBezTo>
                <a:cubicBezTo>
                  <a:pt x="26957" y="12394"/>
                  <a:pt x="26932" y="12294"/>
                  <a:pt x="26907" y="12169"/>
                </a:cubicBezTo>
                <a:lnTo>
                  <a:pt x="30692" y="9261"/>
                </a:lnTo>
                <a:cubicBezTo>
                  <a:pt x="30792" y="9337"/>
                  <a:pt x="30917" y="9387"/>
                  <a:pt x="31068" y="9412"/>
                </a:cubicBezTo>
                <a:cubicBezTo>
                  <a:pt x="31125" y="9420"/>
                  <a:pt x="31180" y="9424"/>
                  <a:pt x="31232" y="9424"/>
                </a:cubicBezTo>
                <a:cubicBezTo>
                  <a:pt x="31785" y="9424"/>
                  <a:pt x="31995" y="8966"/>
                  <a:pt x="31995" y="8760"/>
                </a:cubicBezTo>
                <a:cubicBezTo>
                  <a:pt x="31970" y="8334"/>
                  <a:pt x="31794" y="7933"/>
                  <a:pt x="31168" y="7883"/>
                </a:cubicBezTo>
                <a:cubicBezTo>
                  <a:pt x="31017" y="7883"/>
                  <a:pt x="30867" y="7933"/>
                  <a:pt x="30717" y="8058"/>
                </a:cubicBezTo>
                <a:cubicBezTo>
                  <a:pt x="30366" y="8284"/>
                  <a:pt x="30291" y="8660"/>
                  <a:pt x="30441" y="8961"/>
                </a:cubicBezTo>
                <a:lnTo>
                  <a:pt x="26682" y="11843"/>
                </a:lnTo>
                <a:cubicBezTo>
                  <a:pt x="26556" y="11743"/>
                  <a:pt x="26381" y="11667"/>
                  <a:pt x="26130" y="11642"/>
                </a:cubicBezTo>
                <a:cubicBezTo>
                  <a:pt x="25980" y="11642"/>
                  <a:pt x="25829" y="11717"/>
                  <a:pt x="25679" y="11818"/>
                </a:cubicBezTo>
                <a:cubicBezTo>
                  <a:pt x="25604" y="11868"/>
                  <a:pt x="25554" y="11918"/>
                  <a:pt x="25504" y="11968"/>
                </a:cubicBezTo>
                <a:lnTo>
                  <a:pt x="23699" y="11216"/>
                </a:lnTo>
                <a:cubicBezTo>
                  <a:pt x="23674" y="10790"/>
                  <a:pt x="23499" y="10389"/>
                  <a:pt x="22872" y="10339"/>
                </a:cubicBezTo>
                <a:lnTo>
                  <a:pt x="22847" y="10339"/>
                </a:lnTo>
                <a:lnTo>
                  <a:pt x="22245" y="7607"/>
                </a:lnTo>
                <a:cubicBezTo>
                  <a:pt x="22321" y="7482"/>
                  <a:pt x="22371" y="7357"/>
                  <a:pt x="22371" y="7256"/>
                </a:cubicBezTo>
                <a:cubicBezTo>
                  <a:pt x="22346" y="7006"/>
                  <a:pt x="22270" y="6755"/>
                  <a:pt x="22095" y="6605"/>
                </a:cubicBezTo>
                <a:lnTo>
                  <a:pt x="23674" y="2996"/>
                </a:lnTo>
                <a:lnTo>
                  <a:pt x="23499" y="2920"/>
                </a:lnTo>
                <a:lnTo>
                  <a:pt x="23499" y="2920"/>
                </a:lnTo>
                <a:cubicBezTo>
                  <a:pt x="23556" y="2929"/>
                  <a:pt x="23611" y="2933"/>
                  <a:pt x="23663" y="2933"/>
                </a:cubicBezTo>
                <a:cubicBezTo>
                  <a:pt x="24220" y="2933"/>
                  <a:pt x="24451" y="2473"/>
                  <a:pt x="24451" y="2244"/>
                </a:cubicBezTo>
                <a:cubicBezTo>
                  <a:pt x="24426" y="1843"/>
                  <a:pt x="24250" y="1442"/>
                  <a:pt x="23624" y="1367"/>
                </a:cubicBezTo>
                <a:cubicBezTo>
                  <a:pt x="23473" y="1392"/>
                  <a:pt x="23323" y="1442"/>
                  <a:pt x="23173" y="1567"/>
                </a:cubicBezTo>
                <a:cubicBezTo>
                  <a:pt x="22596" y="1943"/>
                  <a:pt x="22797" y="2670"/>
                  <a:pt x="23323" y="2870"/>
                </a:cubicBezTo>
                <a:lnTo>
                  <a:pt x="21744" y="6429"/>
                </a:lnTo>
                <a:cubicBezTo>
                  <a:pt x="21694" y="6404"/>
                  <a:pt x="21619" y="6379"/>
                  <a:pt x="21519" y="6379"/>
                </a:cubicBezTo>
                <a:cubicBezTo>
                  <a:pt x="21393" y="6404"/>
                  <a:pt x="21243" y="6454"/>
                  <a:pt x="21093" y="6555"/>
                </a:cubicBezTo>
                <a:cubicBezTo>
                  <a:pt x="20767" y="6780"/>
                  <a:pt x="20692" y="7081"/>
                  <a:pt x="20767" y="7357"/>
                </a:cubicBezTo>
                <a:lnTo>
                  <a:pt x="17884" y="8560"/>
                </a:lnTo>
                <a:cubicBezTo>
                  <a:pt x="17759" y="8434"/>
                  <a:pt x="17559" y="8334"/>
                  <a:pt x="17283" y="8309"/>
                </a:cubicBezTo>
                <a:cubicBezTo>
                  <a:pt x="17133" y="8309"/>
                  <a:pt x="17007" y="8359"/>
                  <a:pt x="16832" y="8484"/>
                </a:cubicBezTo>
                <a:cubicBezTo>
                  <a:pt x="16431" y="8735"/>
                  <a:pt x="16406" y="9186"/>
                  <a:pt x="16631" y="9487"/>
                </a:cubicBezTo>
                <a:lnTo>
                  <a:pt x="14902" y="10765"/>
                </a:lnTo>
                <a:cubicBezTo>
                  <a:pt x="14802" y="10715"/>
                  <a:pt x="14651" y="10665"/>
                  <a:pt x="14501" y="10665"/>
                </a:cubicBezTo>
                <a:cubicBezTo>
                  <a:pt x="14351" y="10665"/>
                  <a:pt x="14200" y="10740"/>
                  <a:pt x="14050" y="10840"/>
                </a:cubicBezTo>
                <a:cubicBezTo>
                  <a:pt x="14050" y="10840"/>
                  <a:pt x="14025" y="10840"/>
                  <a:pt x="14025" y="10865"/>
                </a:cubicBezTo>
                <a:lnTo>
                  <a:pt x="13173" y="10239"/>
                </a:lnTo>
                <a:cubicBezTo>
                  <a:pt x="13223" y="10139"/>
                  <a:pt x="13248" y="10038"/>
                  <a:pt x="13248" y="9988"/>
                </a:cubicBezTo>
                <a:cubicBezTo>
                  <a:pt x="13248" y="9863"/>
                  <a:pt x="13223" y="9763"/>
                  <a:pt x="13198" y="9662"/>
                </a:cubicBezTo>
                <a:lnTo>
                  <a:pt x="14125" y="9061"/>
                </a:lnTo>
                <a:cubicBezTo>
                  <a:pt x="14270" y="9168"/>
                  <a:pt x="14421" y="9215"/>
                  <a:pt x="14564" y="9215"/>
                </a:cubicBezTo>
                <a:cubicBezTo>
                  <a:pt x="14992" y="9215"/>
                  <a:pt x="15353" y="8797"/>
                  <a:pt x="15278" y="8309"/>
                </a:cubicBezTo>
                <a:cubicBezTo>
                  <a:pt x="15194" y="7765"/>
                  <a:pt x="14779" y="7588"/>
                  <a:pt x="14513" y="7588"/>
                </a:cubicBezTo>
                <a:cubicBezTo>
                  <a:pt x="14460" y="7588"/>
                  <a:pt x="14413" y="7595"/>
                  <a:pt x="14376" y="7607"/>
                </a:cubicBezTo>
                <a:lnTo>
                  <a:pt x="13198" y="4073"/>
                </a:lnTo>
                <a:cubicBezTo>
                  <a:pt x="13498" y="3948"/>
                  <a:pt x="13699" y="3622"/>
                  <a:pt x="13649" y="3246"/>
                </a:cubicBezTo>
                <a:cubicBezTo>
                  <a:pt x="13624" y="3196"/>
                  <a:pt x="13624" y="3146"/>
                  <a:pt x="13599" y="3121"/>
                </a:cubicBezTo>
                <a:lnTo>
                  <a:pt x="14702" y="2269"/>
                </a:lnTo>
                <a:cubicBezTo>
                  <a:pt x="14842" y="2422"/>
                  <a:pt x="15041" y="2504"/>
                  <a:pt x="15246" y="2504"/>
                </a:cubicBezTo>
                <a:cubicBezTo>
                  <a:pt x="15443" y="2504"/>
                  <a:pt x="15645" y="2428"/>
                  <a:pt x="15804" y="2269"/>
                </a:cubicBezTo>
                <a:cubicBezTo>
                  <a:pt x="16306" y="1793"/>
                  <a:pt x="16055" y="1266"/>
                  <a:pt x="15854" y="1116"/>
                </a:cubicBezTo>
                <a:cubicBezTo>
                  <a:pt x="15695" y="1005"/>
                  <a:pt x="15511" y="925"/>
                  <a:pt x="15311" y="925"/>
                </a:cubicBezTo>
                <a:cubicBezTo>
                  <a:pt x="15104" y="925"/>
                  <a:pt x="14881" y="1011"/>
                  <a:pt x="14651" y="1241"/>
                </a:cubicBezTo>
                <a:cubicBezTo>
                  <a:pt x="14576" y="1367"/>
                  <a:pt x="14526" y="1517"/>
                  <a:pt x="14526" y="1692"/>
                </a:cubicBezTo>
                <a:cubicBezTo>
                  <a:pt x="14526" y="1768"/>
                  <a:pt x="14526" y="1843"/>
                  <a:pt x="14551" y="1918"/>
                </a:cubicBezTo>
                <a:lnTo>
                  <a:pt x="13423" y="2770"/>
                </a:lnTo>
                <a:cubicBezTo>
                  <a:pt x="13268" y="2576"/>
                  <a:pt x="13037" y="2502"/>
                  <a:pt x="12859" y="2502"/>
                </a:cubicBezTo>
                <a:cubicBezTo>
                  <a:pt x="12808" y="2502"/>
                  <a:pt x="12761" y="2508"/>
                  <a:pt x="12722" y="2519"/>
                </a:cubicBezTo>
                <a:cubicBezTo>
                  <a:pt x="12471" y="2620"/>
                  <a:pt x="12245" y="2770"/>
                  <a:pt x="12145" y="3046"/>
                </a:cubicBezTo>
                <a:lnTo>
                  <a:pt x="10942" y="2795"/>
                </a:lnTo>
                <a:cubicBezTo>
                  <a:pt x="10917" y="2544"/>
                  <a:pt x="10817" y="2369"/>
                  <a:pt x="10691" y="2294"/>
                </a:cubicBezTo>
                <a:cubicBezTo>
                  <a:pt x="10531" y="2174"/>
                  <a:pt x="10343" y="2089"/>
                  <a:pt x="10141" y="2089"/>
                </a:cubicBezTo>
                <a:cubicBezTo>
                  <a:pt x="9964" y="2089"/>
                  <a:pt x="9776" y="2155"/>
                  <a:pt x="9589" y="2319"/>
                </a:cubicBezTo>
                <a:lnTo>
                  <a:pt x="7584" y="1141"/>
                </a:lnTo>
                <a:cubicBezTo>
                  <a:pt x="7834" y="715"/>
                  <a:pt x="7634" y="314"/>
                  <a:pt x="7458" y="214"/>
                </a:cubicBezTo>
                <a:cubicBezTo>
                  <a:pt x="7295" y="88"/>
                  <a:pt x="7107" y="1"/>
                  <a:pt x="69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1361730" y="641487"/>
            <a:ext cx="552500" cy="590075"/>
          </a:xfrm>
          <a:custGeom>
            <a:avLst/>
            <a:gdLst/>
            <a:ahLst/>
            <a:cxnLst/>
            <a:rect l="l" t="t" r="r" b="b"/>
            <a:pathLst>
              <a:path w="22100" h="23603" extrusionOk="0">
                <a:moveTo>
                  <a:pt x="17550" y="369"/>
                </a:moveTo>
                <a:cubicBezTo>
                  <a:pt x="17825" y="369"/>
                  <a:pt x="18000" y="612"/>
                  <a:pt x="17941" y="949"/>
                </a:cubicBezTo>
                <a:cubicBezTo>
                  <a:pt x="17920" y="1071"/>
                  <a:pt x="17785" y="1258"/>
                  <a:pt x="17534" y="1258"/>
                </a:cubicBezTo>
                <a:cubicBezTo>
                  <a:pt x="17475" y="1258"/>
                  <a:pt x="17410" y="1248"/>
                  <a:pt x="17339" y="1224"/>
                </a:cubicBezTo>
                <a:cubicBezTo>
                  <a:pt x="16988" y="1099"/>
                  <a:pt x="16913" y="598"/>
                  <a:pt x="17314" y="422"/>
                </a:cubicBezTo>
                <a:cubicBezTo>
                  <a:pt x="17398" y="386"/>
                  <a:pt x="17477" y="369"/>
                  <a:pt x="17550" y="369"/>
                </a:cubicBezTo>
                <a:close/>
                <a:moveTo>
                  <a:pt x="21262" y="340"/>
                </a:moveTo>
                <a:cubicBezTo>
                  <a:pt x="21390" y="340"/>
                  <a:pt x="21528" y="401"/>
                  <a:pt x="21650" y="523"/>
                </a:cubicBezTo>
                <a:cubicBezTo>
                  <a:pt x="21750" y="623"/>
                  <a:pt x="21826" y="949"/>
                  <a:pt x="21525" y="1174"/>
                </a:cubicBezTo>
                <a:cubicBezTo>
                  <a:pt x="21441" y="1232"/>
                  <a:pt x="21348" y="1259"/>
                  <a:pt x="21259" y="1259"/>
                </a:cubicBezTo>
                <a:cubicBezTo>
                  <a:pt x="21003" y="1259"/>
                  <a:pt x="20774" y="1039"/>
                  <a:pt x="20848" y="723"/>
                </a:cubicBezTo>
                <a:cubicBezTo>
                  <a:pt x="20908" y="470"/>
                  <a:pt x="21074" y="340"/>
                  <a:pt x="21262" y="340"/>
                </a:cubicBezTo>
                <a:close/>
                <a:moveTo>
                  <a:pt x="10282" y="6484"/>
                </a:moveTo>
                <a:cubicBezTo>
                  <a:pt x="10557" y="6484"/>
                  <a:pt x="10737" y="6727"/>
                  <a:pt x="10698" y="7064"/>
                </a:cubicBezTo>
                <a:cubicBezTo>
                  <a:pt x="10677" y="7186"/>
                  <a:pt x="10525" y="7374"/>
                  <a:pt x="10281" y="7374"/>
                </a:cubicBezTo>
                <a:cubicBezTo>
                  <a:pt x="10225" y="7374"/>
                  <a:pt x="10163" y="7363"/>
                  <a:pt x="10096" y="7340"/>
                </a:cubicBezTo>
                <a:cubicBezTo>
                  <a:pt x="9720" y="7214"/>
                  <a:pt x="9645" y="6713"/>
                  <a:pt x="10046" y="6538"/>
                </a:cubicBezTo>
                <a:cubicBezTo>
                  <a:pt x="10130" y="6501"/>
                  <a:pt x="10209" y="6484"/>
                  <a:pt x="10282" y="6484"/>
                </a:cubicBezTo>
                <a:close/>
                <a:moveTo>
                  <a:pt x="1016" y="22346"/>
                </a:moveTo>
                <a:cubicBezTo>
                  <a:pt x="1188" y="22346"/>
                  <a:pt x="1360" y="22446"/>
                  <a:pt x="1424" y="22653"/>
                </a:cubicBezTo>
                <a:cubicBezTo>
                  <a:pt x="1529" y="23009"/>
                  <a:pt x="1336" y="23260"/>
                  <a:pt x="1022" y="23260"/>
                </a:cubicBezTo>
                <a:cubicBezTo>
                  <a:pt x="960" y="23260"/>
                  <a:pt x="893" y="23250"/>
                  <a:pt x="823" y="23229"/>
                </a:cubicBezTo>
                <a:cubicBezTo>
                  <a:pt x="698" y="23204"/>
                  <a:pt x="447" y="22954"/>
                  <a:pt x="622" y="22603"/>
                </a:cubicBezTo>
                <a:cubicBezTo>
                  <a:pt x="695" y="22433"/>
                  <a:pt x="856" y="22346"/>
                  <a:pt x="1016" y="22346"/>
                </a:cubicBezTo>
                <a:close/>
                <a:moveTo>
                  <a:pt x="21273" y="0"/>
                </a:moveTo>
                <a:cubicBezTo>
                  <a:pt x="21215" y="0"/>
                  <a:pt x="21164" y="8"/>
                  <a:pt x="21124" y="21"/>
                </a:cubicBezTo>
                <a:cubicBezTo>
                  <a:pt x="20848" y="122"/>
                  <a:pt x="20597" y="297"/>
                  <a:pt x="20522" y="623"/>
                </a:cubicBezTo>
                <a:lnTo>
                  <a:pt x="18267" y="598"/>
                </a:lnTo>
                <a:cubicBezTo>
                  <a:pt x="18216" y="422"/>
                  <a:pt x="18141" y="272"/>
                  <a:pt x="18041" y="222"/>
                </a:cubicBezTo>
                <a:cubicBezTo>
                  <a:pt x="17878" y="96"/>
                  <a:pt x="17690" y="9"/>
                  <a:pt x="17490" y="9"/>
                </a:cubicBezTo>
                <a:cubicBezTo>
                  <a:pt x="17289" y="9"/>
                  <a:pt x="17076" y="96"/>
                  <a:pt x="16863" y="322"/>
                </a:cubicBezTo>
                <a:cubicBezTo>
                  <a:pt x="16788" y="447"/>
                  <a:pt x="16738" y="598"/>
                  <a:pt x="16713" y="798"/>
                </a:cubicBezTo>
                <a:cubicBezTo>
                  <a:pt x="16713" y="873"/>
                  <a:pt x="16713" y="949"/>
                  <a:pt x="16738" y="1024"/>
                </a:cubicBezTo>
                <a:lnTo>
                  <a:pt x="10698" y="6287"/>
                </a:lnTo>
                <a:cubicBezTo>
                  <a:pt x="10551" y="6197"/>
                  <a:pt x="10395" y="6137"/>
                  <a:pt x="10231" y="6137"/>
                </a:cubicBezTo>
                <a:cubicBezTo>
                  <a:pt x="10029" y="6137"/>
                  <a:pt x="9816" y="6228"/>
                  <a:pt x="9595" y="6462"/>
                </a:cubicBezTo>
                <a:cubicBezTo>
                  <a:pt x="9520" y="6588"/>
                  <a:pt x="9470" y="6738"/>
                  <a:pt x="9444" y="6914"/>
                </a:cubicBezTo>
                <a:cubicBezTo>
                  <a:pt x="9444" y="7164"/>
                  <a:pt x="9520" y="7340"/>
                  <a:pt x="9645" y="7465"/>
                </a:cubicBezTo>
                <a:lnTo>
                  <a:pt x="1249" y="22077"/>
                </a:lnTo>
                <a:cubicBezTo>
                  <a:pt x="1199" y="22051"/>
                  <a:pt x="1149" y="22026"/>
                  <a:pt x="1099" y="22026"/>
                </a:cubicBezTo>
                <a:cubicBezTo>
                  <a:pt x="1047" y="22018"/>
                  <a:pt x="997" y="22014"/>
                  <a:pt x="949" y="22014"/>
                </a:cubicBezTo>
                <a:cubicBezTo>
                  <a:pt x="299" y="22014"/>
                  <a:pt x="0" y="22764"/>
                  <a:pt x="397" y="23255"/>
                </a:cubicBezTo>
                <a:cubicBezTo>
                  <a:pt x="606" y="23513"/>
                  <a:pt x="846" y="23602"/>
                  <a:pt x="1056" y="23602"/>
                </a:cubicBezTo>
                <a:cubicBezTo>
                  <a:pt x="1274" y="23602"/>
                  <a:pt x="1460" y="23507"/>
                  <a:pt x="1550" y="23405"/>
                </a:cubicBezTo>
                <a:cubicBezTo>
                  <a:pt x="1800" y="23104"/>
                  <a:pt x="1951" y="22703"/>
                  <a:pt x="1600" y="22252"/>
                </a:cubicBezTo>
                <a:lnTo>
                  <a:pt x="9971" y="7691"/>
                </a:lnTo>
                <a:cubicBezTo>
                  <a:pt x="10042" y="7712"/>
                  <a:pt x="10117" y="7723"/>
                  <a:pt x="10194" y="7723"/>
                </a:cubicBezTo>
                <a:cubicBezTo>
                  <a:pt x="10386" y="7723"/>
                  <a:pt x="10586" y="7652"/>
                  <a:pt x="10748" y="7490"/>
                </a:cubicBezTo>
                <a:cubicBezTo>
                  <a:pt x="11099" y="7164"/>
                  <a:pt x="11074" y="6788"/>
                  <a:pt x="10948" y="6563"/>
                </a:cubicBezTo>
                <a:lnTo>
                  <a:pt x="16913" y="1375"/>
                </a:lnTo>
                <a:cubicBezTo>
                  <a:pt x="17057" y="1518"/>
                  <a:pt x="17261" y="1601"/>
                  <a:pt x="17471" y="1601"/>
                </a:cubicBezTo>
                <a:cubicBezTo>
                  <a:pt x="17663" y="1601"/>
                  <a:pt x="17860" y="1531"/>
                  <a:pt x="18016" y="1375"/>
                </a:cubicBezTo>
                <a:cubicBezTo>
                  <a:pt x="18141" y="1249"/>
                  <a:pt x="18216" y="1099"/>
                  <a:pt x="18267" y="974"/>
                </a:cubicBezTo>
                <a:lnTo>
                  <a:pt x="20497" y="999"/>
                </a:lnTo>
                <a:cubicBezTo>
                  <a:pt x="20522" y="1024"/>
                  <a:pt x="20522" y="1049"/>
                  <a:pt x="20522" y="1049"/>
                </a:cubicBezTo>
                <a:cubicBezTo>
                  <a:pt x="20572" y="1199"/>
                  <a:pt x="20673" y="1325"/>
                  <a:pt x="20823" y="1450"/>
                </a:cubicBezTo>
                <a:cubicBezTo>
                  <a:pt x="20978" y="1578"/>
                  <a:pt x="21143" y="1633"/>
                  <a:pt x="21300" y="1633"/>
                </a:cubicBezTo>
                <a:cubicBezTo>
                  <a:pt x="21730" y="1633"/>
                  <a:pt x="22099" y="1218"/>
                  <a:pt x="22026" y="723"/>
                </a:cubicBezTo>
                <a:cubicBezTo>
                  <a:pt x="21944" y="167"/>
                  <a:pt x="21539" y="0"/>
                  <a:pt x="212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5" name="Tabla 14">
            <a:extLst>
              <a:ext uri="{FF2B5EF4-FFF2-40B4-BE49-F238E27FC236}">
                <a16:creationId xmlns:a16="http://schemas.microsoft.com/office/drawing/2014/main" id="{F587B783-56DE-5B9E-F7F4-59C558570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596445"/>
              </p:ext>
            </p:extLst>
          </p:nvPr>
        </p:nvGraphicFramePr>
        <p:xfrm>
          <a:off x="720000" y="1214187"/>
          <a:ext cx="7704000" cy="256011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286250">
                  <a:extLst>
                    <a:ext uri="{9D8B030D-6E8A-4147-A177-3AD203B41FA5}">
                      <a16:colId xmlns:a16="http://schemas.microsoft.com/office/drawing/2014/main" val="3948503840"/>
                    </a:ext>
                  </a:extLst>
                </a:gridCol>
                <a:gridCol w="5417750">
                  <a:extLst>
                    <a:ext uri="{9D8B030D-6E8A-4147-A177-3AD203B41FA5}">
                      <a16:colId xmlns:a16="http://schemas.microsoft.com/office/drawing/2014/main" val="1828233356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Fuzzing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Wfuzz</a:t>
                      </a: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, GoBuster, DirBuster, Ffuf, GoFuzz.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66252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Phishing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SocialPhish, GoClone, UfoNet, </a:t>
                      </a:r>
                      <a:r>
                        <a:rPr lang="en" sz="105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BlackEye</a:t>
                      </a: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, SEToolkit.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6433508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Port Scanning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Nmap, NetCat, </a:t>
                      </a:r>
                      <a:r>
                        <a:rPr lang="en" sz="105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RustScan</a:t>
                      </a: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, UnicornScan.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41224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b="1" i="0" u="none" strike="noStrike" cap="none" dirty="0" err="1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Privilege</a:t>
                      </a:r>
                      <a:r>
                        <a:rPr lang="es-ES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 </a:t>
                      </a:r>
                      <a:r>
                        <a:rPr lang="es-ES" sz="1200" b="1" i="0" u="none" strike="noStrike" cap="none" dirty="0" err="1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Scalation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s-ES" sz="1050" b="1" i="0" u="none" strike="noStrike" cap="none" dirty="0" err="1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WinPeass</a:t>
                      </a:r>
                      <a:r>
                        <a:rPr lang="es-ES" sz="105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/</a:t>
                      </a:r>
                      <a:r>
                        <a:rPr lang="es-ES" sz="1050" b="1" i="0" u="none" strike="noStrike" cap="none" dirty="0" err="1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LinPeass</a:t>
                      </a:r>
                      <a:r>
                        <a:rPr lang="es-ES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, </a:t>
                      </a:r>
                      <a:r>
                        <a:rPr lang="es-ES" sz="1050" b="0" i="0" u="none" strike="noStrike" cap="none" dirty="0" err="1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Traitor</a:t>
                      </a:r>
                      <a:r>
                        <a:rPr lang="es-ES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, </a:t>
                      </a:r>
                      <a:r>
                        <a:rPr lang="es-ES" sz="1050" b="0" i="0" u="none" strike="noStrike" cap="none" dirty="0" err="1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BeRoot</a:t>
                      </a:r>
                      <a:r>
                        <a:rPr lang="es-ES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, LES, Linux </a:t>
                      </a:r>
                      <a:r>
                        <a:rPr lang="es-ES" sz="1050" b="0" i="0" u="none" strike="noStrike" cap="none" dirty="0" err="1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Exploit</a:t>
                      </a:r>
                      <a:r>
                        <a:rPr lang="es-ES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 </a:t>
                      </a:r>
                      <a:r>
                        <a:rPr lang="es-ES" sz="1050" b="0" i="0" u="none" strike="noStrike" cap="none" dirty="0" err="1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Suggester</a:t>
                      </a:r>
                      <a:r>
                        <a:rPr lang="es-ES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2743678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Remote Shells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EvilWinRM</a:t>
                      </a: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, EternalTerminal, Ghost, EggShell, </a:t>
                      </a:r>
                      <a:r>
                        <a:rPr lang="en" sz="105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PentestMonkey</a:t>
                      </a: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161501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Samba Tools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Smbmap, </a:t>
                      </a:r>
                      <a:r>
                        <a:rPr lang="en" sz="105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CrackMapExec</a:t>
                      </a: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, Smbwalk, Smbchecker.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418886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Todo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PayloadsAllTheThings, Metasploit, </a:t>
                      </a:r>
                      <a:r>
                        <a:rPr lang="en" sz="105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Searchsploit</a:t>
                      </a: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, Impacket.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1808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1966484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8"/>
          <p:cNvSpPr/>
          <p:nvPr/>
        </p:nvSpPr>
        <p:spPr>
          <a:xfrm flipH="1">
            <a:off x="4845241" y="1349175"/>
            <a:ext cx="3275400" cy="313156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0" tIns="0" rIns="0" bIns="180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lt1"/>
              </a:solidFill>
              <a:latin typeface="Reenie Beanie"/>
              <a:ea typeface="Reenie Beanie"/>
              <a:cs typeface="Reenie Beanie"/>
              <a:sym typeface="Reenie Beanie"/>
            </a:endParaRPr>
          </a:p>
        </p:txBody>
      </p:sp>
      <p:sp>
        <p:nvSpPr>
          <p:cNvPr id="971" name="Google Shape;971;p38"/>
          <p:cNvSpPr/>
          <p:nvPr/>
        </p:nvSpPr>
        <p:spPr>
          <a:xfrm>
            <a:off x="1023413" y="1349174"/>
            <a:ext cx="3275400" cy="3131563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0" tIns="0" rIns="0" bIns="180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lt1"/>
              </a:solidFill>
              <a:latin typeface="Reenie Beanie"/>
              <a:ea typeface="Reenie Beanie"/>
              <a:cs typeface="Reenie Beanie"/>
              <a:sym typeface="Reenie Beanie"/>
            </a:endParaRPr>
          </a:p>
        </p:txBody>
      </p:sp>
      <p:sp>
        <p:nvSpPr>
          <p:cNvPr id="972" name="Google Shape;972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Ficheros de Configuración</a:t>
            </a:r>
            <a:endParaRPr dirty="0"/>
          </a:p>
        </p:txBody>
      </p:sp>
      <p:sp>
        <p:nvSpPr>
          <p:cNvPr id="977" name="Google Shape;977;p38"/>
          <p:cNvSpPr txBox="1">
            <a:spLocks noGrp="1"/>
          </p:cNvSpPr>
          <p:nvPr>
            <p:ph type="title" idx="5"/>
          </p:nvPr>
        </p:nvSpPr>
        <p:spPr>
          <a:xfrm>
            <a:off x="1758950" y="1461973"/>
            <a:ext cx="14304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BSPWMRC</a:t>
            </a:r>
            <a:endParaRPr dirty="0"/>
          </a:p>
        </p:txBody>
      </p:sp>
      <p:sp>
        <p:nvSpPr>
          <p:cNvPr id="978" name="Google Shape;978;p38"/>
          <p:cNvSpPr txBox="1">
            <a:spLocks noGrp="1"/>
          </p:cNvSpPr>
          <p:nvPr>
            <p:ph type="title" idx="6"/>
          </p:nvPr>
        </p:nvSpPr>
        <p:spPr>
          <a:xfrm flipH="1">
            <a:off x="5702385" y="1444750"/>
            <a:ext cx="14304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PICOM</a:t>
            </a:r>
            <a:endParaRPr dirty="0"/>
          </a:p>
        </p:txBody>
      </p:sp>
      <p:sp>
        <p:nvSpPr>
          <p:cNvPr id="979" name="Google Shape;979;p38"/>
          <p:cNvSpPr txBox="1">
            <a:spLocks noGrp="1"/>
          </p:cNvSpPr>
          <p:nvPr>
            <p:ph type="subTitle" idx="7"/>
          </p:nvPr>
        </p:nvSpPr>
        <p:spPr>
          <a:xfrm>
            <a:off x="1757329" y="1773367"/>
            <a:ext cx="2603865" cy="4353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Sirve para definir el comportamiento y apariencia del entorno.</a:t>
            </a:r>
            <a:endParaRPr sz="1200" dirty="0"/>
          </a:p>
        </p:txBody>
      </p:sp>
      <p:sp>
        <p:nvSpPr>
          <p:cNvPr id="980" name="Google Shape;980;p38"/>
          <p:cNvSpPr txBox="1">
            <a:spLocks noGrp="1"/>
          </p:cNvSpPr>
          <p:nvPr>
            <p:ph type="subTitle" idx="8"/>
          </p:nvPr>
        </p:nvSpPr>
        <p:spPr>
          <a:xfrm flipH="1">
            <a:off x="5702388" y="1755973"/>
            <a:ext cx="1928818" cy="4353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Transparencia, opacidad</a:t>
            </a:r>
            <a:r>
              <a:rPr lang="en" sz="1200"/>
              <a:t>, animaciones, </a:t>
            </a:r>
            <a:r>
              <a:rPr lang="en" sz="1200" dirty="0"/>
              <a:t>bordeado etc.</a:t>
            </a:r>
            <a:endParaRPr sz="1200" dirty="0"/>
          </a:p>
        </p:txBody>
      </p:sp>
      <p:grpSp>
        <p:nvGrpSpPr>
          <p:cNvPr id="991" name="Google Shape;991;p38"/>
          <p:cNvGrpSpPr/>
          <p:nvPr/>
        </p:nvGrpSpPr>
        <p:grpSpPr>
          <a:xfrm>
            <a:off x="1166762" y="1584218"/>
            <a:ext cx="592188" cy="567314"/>
            <a:chOff x="-48630025" y="3199700"/>
            <a:chExt cx="300100" cy="300900"/>
          </a:xfrm>
        </p:grpSpPr>
        <p:sp>
          <p:nvSpPr>
            <p:cNvPr id="992" name="Google Shape;992;p3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5" name="Google Shape;1045;p38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8"/>
          <p:cNvSpPr/>
          <p:nvPr/>
        </p:nvSpPr>
        <p:spPr>
          <a:xfrm>
            <a:off x="347770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8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8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8"/>
          <p:cNvSpPr/>
          <p:nvPr/>
        </p:nvSpPr>
        <p:spPr>
          <a:xfrm>
            <a:off x="315425" y="288000"/>
            <a:ext cx="559500" cy="757850"/>
          </a:xfrm>
          <a:custGeom>
            <a:avLst/>
            <a:gdLst/>
            <a:ahLst/>
            <a:cxnLst/>
            <a:rect l="l" t="t" r="r" b="b"/>
            <a:pathLst>
              <a:path w="22380" h="30314" extrusionOk="0">
                <a:moveTo>
                  <a:pt x="18684" y="362"/>
                </a:moveTo>
                <a:cubicBezTo>
                  <a:pt x="18704" y="362"/>
                  <a:pt x="18724" y="363"/>
                  <a:pt x="18745" y="365"/>
                </a:cubicBezTo>
                <a:cubicBezTo>
                  <a:pt x="19196" y="390"/>
                  <a:pt x="19322" y="766"/>
                  <a:pt x="19046" y="1117"/>
                </a:cubicBezTo>
                <a:cubicBezTo>
                  <a:pt x="19005" y="1185"/>
                  <a:pt x="18891" y="1253"/>
                  <a:pt x="18754" y="1253"/>
                </a:cubicBezTo>
                <a:cubicBezTo>
                  <a:pt x="18639" y="1253"/>
                  <a:pt x="18509" y="1205"/>
                  <a:pt x="18394" y="1067"/>
                </a:cubicBezTo>
                <a:cubicBezTo>
                  <a:pt x="18156" y="805"/>
                  <a:pt x="18303" y="362"/>
                  <a:pt x="18684" y="362"/>
                </a:cubicBezTo>
                <a:close/>
                <a:moveTo>
                  <a:pt x="21488" y="1439"/>
                </a:moveTo>
                <a:cubicBezTo>
                  <a:pt x="21508" y="1439"/>
                  <a:pt x="21530" y="1441"/>
                  <a:pt x="21552" y="1443"/>
                </a:cubicBezTo>
                <a:cubicBezTo>
                  <a:pt x="21978" y="1493"/>
                  <a:pt x="22104" y="1869"/>
                  <a:pt x="21828" y="2220"/>
                </a:cubicBezTo>
                <a:cubicBezTo>
                  <a:pt x="21788" y="2273"/>
                  <a:pt x="21685" y="2333"/>
                  <a:pt x="21555" y="2333"/>
                </a:cubicBezTo>
                <a:cubicBezTo>
                  <a:pt x="21441" y="2333"/>
                  <a:pt x="21306" y="2286"/>
                  <a:pt x="21176" y="2145"/>
                </a:cubicBezTo>
                <a:cubicBezTo>
                  <a:pt x="20938" y="1883"/>
                  <a:pt x="21085" y="1439"/>
                  <a:pt x="21488" y="1439"/>
                </a:cubicBezTo>
                <a:close/>
                <a:moveTo>
                  <a:pt x="17648" y="3184"/>
                </a:moveTo>
                <a:cubicBezTo>
                  <a:pt x="17762" y="3184"/>
                  <a:pt x="17890" y="3229"/>
                  <a:pt x="18018" y="3323"/>
                </a:cubicBezTo>
                <a:cubicBezTo>
                  <a:pt x="18119" y="3398"/>
                  <a:pt x="18244" y="3699"/>
                  <a:pt x="17968" y="3974"/>
                </a:cubicBezTo>
                <a:cubicBezTo>
                  <a:pt x="17877" y="4065"/>
                  <a:pt x="17765" y="4107"/>
                  <a:pt x="17655" y="4107"/>
                </a:cubicBezTo>
                <a:cubicBezTo>
                  <a:pt x="17433" y="4107"/>
                  <a:pt x="17225" y="3934"/>
                  <a:pt x="17241" y="3649"/>
                </a:cubicBezTo>
                <a:cubicBezTo>
                  <a:pt x="17258" y="3351"/>
                  <a:pt x="17427" y="3184"/>
                  <a:pt x="17648" y="3184"/>
                </a:cubicBezTo>
                <a:close/>
                <a:moveTo>
                  <a:pt x="10911" y="5073"/>
                </a:moveTo>
                <a:cubicBezTo>
                  <a:pt x="10932" y="5073"/>
                  <a:pt x="10953" y="5075"/>
                  <a:pt x="10976" y="5077"/>
                </a:cubicBezTo>
                <a:cubicBezTo>
                  <a:pt x="11402" y="5102"/>
                  <a:pt x="11527" y="5478"/>
                  <a:pt x="11251" y="5829"/>
                </a:cubicBezTo>
                <a:cubicBezTo>
                  <a:pt x="11211" y="5897"/>
                  <a:pt x="11103" y="5965"/>
                  <a:pt x="10970" y="5965"/>
                </a:cubicBezTo>
                <a:cubicBezTo>
                  <a:pt x="10857" y="5965"/>
                  <a:pt x="10726" y="5917"/>
                  <a:pt x="10600" y="5779"/>
                </a:cubicBezTo>
                <a:cubicBezTo>
                  <a:pt x="10361" y="5517"/>
                  <a:pt x="10508" y="5073"/>
                  <a:pt x="10911" y="5073"/>
                </a:cubicBezTo>
                <a:close/>
                <a:moveTo>
                  <a:pt x="6031" y="6054"/>
                </a:moveTo>
                <a:cubicBezTo>
                  <a:pt x="6042" y="6054"/>
                  <a:pt x="6053" y="6054"/>
                  <a:pt x="6063" y="6055"/>
                </a:cubicBezTo>
                <a:cubicBezTo>
                  <a:pt x="6489" y="6105"/>
                  <a:pt x="6640" y="6481"/>
                  <a:pt x="6364" y="6832"/>
                </a:cubicBezTo>
                <a:cubicBezTo>
                  <a:pt x="6310" y="6899"/>
                  <a:pt x="6196" y="6967"/>
                  <a:pt x="6064" y="6967"/>
                </a:cubicBezTo>
                <a:cubicBezTo>
                  <a:pt x="5952" y="6967"/>
                  <a:pt x="5827" y="6919"/>
                  <a:pt x="5713" y="6781"/>
                </a:cubicBezTo>
                <a:cubicBezTo>
                  <a:pt x="5444" y="6513"/>
                  <a:pt x="5627" y="6054"/>
                  <a:pt x="6031" y="6054"/>
                </a:cubicBezTo>
                <a:close/>
                <a:moveTo>
                  <a:pt x="1011" y="6627"/>
                </a:moveTo>
                <a:cubicBezTo>
                  <a:pt x="1032" y="6627"/>
                  <a:pt x="1054" y="6629"/>
                  <a:pt x="1076" y="6631"/>
                </a:cubicBezTo>
                <a:cubicBezTo>
                  <a:pt x="1502" y="6656"/>
                  <a:pt x="1652" y="7032"/>
                  <a:pt x="1377" y="7383"/>
                </a:cubicBezTo>
                <a:cubicBezTo>
                  <a:pt x="1322" y="7451"/>
                  <a:pt x="1209" y="7519"/>
                  <a:pt x="1077" y="7519"/>
                </a:cubicBezTo>
                <a:cubicBezTo>
                  <a:pt x="965" y="7519"/>
                  <a:pt x="840" y="7470"/>
                  <a:pt x="725" y="7333"/>
                </a:cubicBezTo>
                <a:cubicBezTo>
                  <a:pt x="463" y="7071"/>
                  <a:pt x="609" y="6627"/>
                  <a:pt x="1011" y="6627"/>
                </a:cubicBezTo>
                <a:close/>
                <a:moveTo>
                  <a:pt x="5253" y="9016"/>
                </a:moveTo>
                <a:cubicBezTo>
                  <a:pt x="5365" y="9016"/>
                  <a:pt x="5488" y="9055"/>
                  <a:pt x="5612" y="9137"/>
                </a:cubicBezTo>
                <a:cubicBezTo>
                  <a:pt x="5713" y="9238"/>
                  <a:pt x="5838" y="9538"/>
                  <a:pt x="5562" y="9814"/>
                </a:cubicBezTo>
                <a:cubicBezTo>
                  <a:pt x="5472" y="9896"/>
                  <a:pt x="5361" y="9935"/>
                  <a:pt x="5253" y="9935"/>
                </a:cubicBezTo>
                <a:cubicBezTo>
                  <a:pt x="5029" y="9935"/>
                  <a:pt x="4818" y="9767"/>
                  <a:pt x="4835" y="9463"/>
                </a:cubicBezTo>
                <a:cubicBezTo>
                  <a:pt x="4852" y="9177"/>
                  <a:pt x="5027" y="9016"/>
                  <a:pt x="5253" y="9016"/>
                </a:cubicBezTo>
                <a:close/>
                <a:moveTo>
                  <a:pt x="9607" y="12224"/>
                </a:moveTo>
                <a:cubicBezTo>
                  <a:pt x="9714" y="12224"/>
                  <a:pt x="9833" y="12263"/>
                  <a:pt x="9948" y="12345"/>
                </a:cubicBezTo>
                <a:cubicBezTo>
                  <a:pt x="10073" y="12446"/>
                  <a:pt x="10199" y="12746"/>
                  <a:pt x="9923" y="12997"/>
                </a:cubicBezTo>
                <a:cubicBezTo>
                  <a:pt x="9832" y="13088"/>
                  <a:pt x="9719" y="13130"/>
                  <a:pt x="9610" y="13130"/>
                </a:cubicBezTo>
                <a:cubicBezTo>
                  <a:pt x="9388" y="13130"/>
                  <a:pt x="9179" y="12957"/>
                  <a:pt x="9196" y="12671"/>
                </a:cubicBezTo>
                <a:cubicBezTo>
                  <a:pt x="9213" y="12385"/>
                  <a:pt x="9388" y="12224"/>
                  <a:pt x="9607" y="12224"/>
                </a:cubicBezTo>
                <a:close/>
                <a:moveTo>
                  <a:pt x="11713" y="15048"/>
                </a:moveTo>
                <a:cubicBezTo>
                  <a:pt x="11734" y="15048"/>
                  <a:pt x="11755" y="15050"/>
                  <a:pt x="11778" y="15052"/>
                </a:cubicBezTo>
                <a:cubicBezTo>
                  <a:pt x="12204" y="15102"/>
                  <a:pt x="12329" y="15478"/>
                  <a:pt x="12078" y="15829"/>
                </a:cubicBezTo>
                <a:cubicBezTo>
                  <a:pt x="12024" y="15884"/>
                  <a:pt x="11909" y="15946"/>
                  <a:pt x="11771" y="15946"/>
                </a:cubicBezTo>
                <a:cubicBezTo>
                  <a:pt x="11656" y="15946"/>
                  <a:pt x="11527" y="15904"/>
                  <a:pt x="11402" y="15779"/>
                </a:cubicBezTo>
                <a:cubicBezTo>
                  <a:pt x="11163" y="15493"/>
                  <a:pt x="11310" y="15048"/>
                  <a:pt x="11713" y="15048"/>
                </a:cubicBezTo>
                <a:close/>
                <a:moveTo>
                  <a:pt x="15952" y="20888"/>
                </a:moveTo>
                <a:cubicBezTo>
                  <a:pt x="15972" y="20888"/>
                  <a:pt x="15992" y="20889"/>
                  <a:pt x="16013" y="20892"/>
                </a:cubicBezTo>
                <a:cubicBezTo>
                  <a:pt x="16439" y="20942"/>
                  <a:pt x="16590" y="21318"/>
                  <a:pt x="16314" y="21669"/>
                </a:cubicBezTo>
                <a:cubicBezTo>
                  <a:pt x="16259" y="21724"/>
                  <a:pt x="16144" y="21786"/>
                  <a:pt x="16010" y="21786"/>
                </a:cubicBezTo>
                <a:cubicBezTo>
                  <a:pt x="15900" y="21786"/>
                  <a:pt x="15776" y="21743"/>
                  <a:pt x="15662" y="21619"/>
                </a:cubicBezTo>
                <a:cubicBezTo>
                  <a:pt x="15400" y="21333"/>
                  <a:pt x="15569" y="20888"/>
                  <a:pt x="15952" y="20888"/>
                </a:cubicBezTo>
                <a:close/>
                <a:moveTo>
                  <a:pt x="17838" y="23750"/>
                </a:moveTo>
                <a:cubicBezTo>
                  <a:pt x="18087" y="23750"/>
                  <a:pt x="18269" y="23957"/>
                  <a:pt x="18269" y="24275"/>
                </a:cubicBezTo>
                <a:cubicBezTo>
                  <a:pt x="18247" y="24408"/>
                  <a:pt x="18107" y="24639"/>
                  <a:pt x="17816" y="24639"/>
                </a:cubicBezTo>
                <a:cubicBezTo>
                  <a:pt x="17777" y="24639"/>
                  <a:pt x="17736" y="24635"/>
                  <a:pt x="17693" y="24626"/>
                </a:cubicBezTo>
                <a:cubicBezTo>
                  <a:pt x="17317" y="24551"/>
                  <a:pt x="17191" y="24050"/>
                  <a:pt x="17567" y="23824"/>
                </a:cubicBezTo>
                <a:cubicBezTo>
                  <a:pt x="17662" y="23774"/>
                  <a:pt x="17754" y="23750"/>
                  <a:pt x="17838" y="23750"/>
                </a:cubicBezTo>
                <a:close/>
                <a:moveTo>
                  <a:pt x="15446" y="23972"/>
                </a:moveTo>
                <a:cubicBezTo>
                  <a:pt x="15696" y="23972"/>
                  <a:pt x="15881" y="24168"/>
                  <a:pt x="15863" y="24501"/>
                </a:cubicBezTo>
                <a:cubicBezTo>
                  <a:pt x="15863" y="24634"/>
                  <a:pt x="15726" y="24864"/>
                  <a:pt x="15435" y="24864"/>
                </a:cubicBezTo>
                <a:cubicBezTo>
                  <a:pt x="15396" y="24864"/>
                  <a:pt x="15355" y="24860"/>
                  <a:pt x="15312" y="24852"/>
                </a:cubicBezTo>
                <a:cubicBezTo>
                  <a:pt x="14936" y="24776"/>
                  <a:pt x="14785" y="24275"/>
                  <a:pt x="15161" y="24050"/>
                </a:cubicBezTo>
                <a:cubicBezTo>
                  <a:pt x="15260" y="23997"/>
                  <a:pt x="15357" y="23972"/>
                  <a:pt x="15446" y="23972"/>
                </a:cubicBezTo>
                <a:close/>
                <a:moveTo>
                  <a:pt x="19796" y="25536"/>
                </a:moveTo>
                <a:cubicBezTo>
                  <a:pt x="19925" y="25536"/>
                  <a:pt x="20068" y="25598"/>
                  <a:pt x="20199" y="25729"/>
                </a:cubicBezTo>
                <a:cubicBezTo>
                  <a:pt x="20299" y="25829"/>
                  <a:pt x="20374" y="26130"/>
                  <a:pt x="20073" y="26355"/>
                </a:cubicBezTo>
                <a:cubicBezTo>
                  <a:pt x="19985" y="26416"/>
                  <a:pt x="19888" y="26444"/>
                  <a:pt x="19795" y="26444"/>
                </a:cubicBezTo>
                <a:cubicBezTo>
                  <a:pt x="19544" y="26444"/>
                  <a:pt x="19324" y="26240"/>
                  <a:pt x="19397" y="25929"/>
                </a:cubicBezTo>
                <a:cubicBezTo>
                  <a:pt x="19442" y="25674"/>
                  <a:pt x="19604" y="25536"/>
                  <a:pt x="19796" y="25536"/>
                </a:cubicBezTo>
                <a:close/>
                <a:moveTo>
                  <a:pt x="14608" y="25754"/>
                </a:moveTo>
                <a:cubicBezTo>
                  <a:pt x="14733" y="25754"/>
                  <a:pt x="14867" y="25811"/>
                  <a:pt x="14986" y="25929"/>
                </a:cubicBezTo>
                <a:cubicBezTo>
                  <a:pt x="15086" y="26030"/>
                  <a:pt x="15186" y="26355"/>
                  <a:pt x="14860" y="26581"/>
                </a:cubicBezTo>
                <a:cubicBezTo>
                  <a:pt x="14773" y="26641"/>
                  <a:pt x="14677" y="26669"/>
                  <a:pt x="14585" y="26669"/>
                </a:cubicBezTo>
                <a:cubicBezTo>
                  <a:pt x="14332" y="26669"/>
                  <a:pt x="14110" y="26460"/>
                  <a:pt x="14184" y="26130"/>
                </a:cubicBezTo>
                <a:cubicBezTo>
                  <a:pt x="14244" y="25887"/>
                  <a:pt x="14415" y="25754"/>
                  <a:pt x="14608" y="25754"/>
                </a:cubicBezTo>
                <a:close/>
                <a:moveTo>
                  <a:pt x="20025" y="27762"/>
                </a:moveTo>
                <a:cubicBezTo>
                  <a:pt x="20072" y="27762"/>
                  <a:pt x="20122" y="27769"/>
                  <a:pt x="20174" y="27784"/>
                </a:cubicBezTo>
                <a:cubicBezTo>
                  <a:pt x="20575" y="27934"/>
                  <a:pt x="20625" y="28335"/>
                  <a:pt x="20299" y="28611"/>
                </a:cubicBezTo>
                <a:cubicBezTo>
                  <a:pt x="20249" y="28641"/>
                  <a:pt x="20168" y="28667"/>
                  <a:pt x="20077" y="28667"/>
                </a:cubicBezTo>
                <a:cubicBezTo>
                  <a:pt x="19939" y="28667"/>
                  <a:pt x="19778" y="28607"/>
                  <a:pt x="19672" y="28411"/>
                </a:cubicBezTo>
                <a:cubicBezTo>
                  <a:pt x="19497" y="28125"/>
                  <a:pt x="19687" y="27762"/>
                  <a:pt x="20025" y="27762"/>
                </a:cubicBezTo>
                <a:close/>
                <a:moveTo>
                  <a:pt x="17066" y="24451"/>
                </a:moveTo>
                <a:cubicBezTo>
                  <a:pt x="17149" y="24815"/>
                  <a:pt x="17439" y="25004"/>
                  <a:pt x="17749" y="25004"/>
                </a:cubicBezTo>
                <a:cubicBezTo>
                  <a:pt x="17909" y="25004"/>
                  <a:pt x="18074" y="24954"/>
                  <a:pt x="18219" y="24852"/>
                </a:cubicBezTo>
                <a:cubicBezTo>
                  <a:pt x="18369" y="24977"/>
                  <a:pt x="18795" y="25353"/>
                  <a:pt x="19096" y="25654"/>
                </a:cubicBezTo>
                <a:cubicBezTo>
                  <a:pt x="19021" y="25804"/>
                  <a:pt x="18996" y="26005"/>
                  <a:pt x="19046" y="26255"/>
                </a:cubicBezTo>
                <a:cubicBezTo>
                  <a:pt x="19121" y="26381"/>
                  <a:pt x="19196" y="26506"/>
                  <a:pt x="19347" y="26631"/>
                </a:cubicBezTo>
                <a:cubicBezTo>
                  <a:pt x="19447" y="26706"/>
                  <a:pt x="19547" y="26756"/>
                  <a:pt x="19647" y="26782"/>
                </a:cubicBezTo>
                <a:lnTo>
                  <a:pt x="19698" y="27508"/>
                </a:lnTo>
                <a:cubicBezTo>
                  <a:pt x="19622" y="27533"/>
                  <a:pt x="19547" y="27609"/>
                  <a:pt x="19472" y="27684"/>
                </a:cubicBezTo>
                <a:cubicBezTo>
                  <a:pt x="19196" y="27934"/>
                  <a:pt x="19171" y="28260"/>
                  <a:pt x="19297" y="28511"/>
                </a:cubicBezTo>
                <a:cubicBezTo>
                  <a:pt x="19221" y="28611"/>
                  <a:pt x="19021" y="28787"/>
                  <a:pt x="18845" y="28962"/>
                </a:cubicBezTo>
                <a:cubicBezTo>
                  <a:pt x="18681" y="28761"/>
                  <a:pt x="18450" y="28680"/>
                  <a:pt x="18278" y="28680"/>
                </a:cubicBezTo>
                <a:cubicBezTo>
                  <a:pt x="18215" y="28680"/>
                  <a:pt x="18159" y="28691"/>
                  <a:pt x="18119" y="28711"/>
                </a:cubicBezTo>
                <a:cubicBezTo>
                  <a:pt x="17893" y="28787"/>
                  <a:pt x="17693" y="28912"/>
                  <a:pt x="17567" y="29137"/>
                </a:cubicBezTo>
                <a:cubicBezTo>
                  <a:pt x="17442" y="29112"/>
                  <a:pt x="17191" y="29087"/>
                  <a:pt x="16941" y="29037"/>
                </a:cubicBezTo>
                <a:cubicBezTo>
                  <a:pt x="17016" y="28686"/>
                  <a:pt x="16815" y="28411"/>
                  <a:pt x="16640" y="28335"/>
                </a:cubicBezTo>
                <a:cubicBezTo>
                  <a:pt x="16489" y="28253"/>
                  <a:pt x="16330" y="28193"/>
                  <a:pt x="16168" y="28193"/>
                </a:cubicBezTo>
                <a:cubicBezTo>
                  <a:pt x="16034" y="28193"/>
                  <a:pt x="15898" y="28234"/>
                  <a:pt x="15763" y="28335"/>
                </a:cubicBezTo>
                <a:cubicBezTo>
                  <a:pt x="15512" y="27934"/>
                  <a:pt x="15186" y="27258"/>
                  <a:pt x="15011" y="26932"/>
                </a:cubicBezTo>
                <a:cubicBezTo>
                  <a:pt x="15261" y="26756"/>
                  <a:pt x="15412" y="26481"/>
                  <a:pt x="15362" y="26130"/>
                </a:cubicBezTo>
                <a:cubicBezTo>
                  <a:pt x="15312" y="25804"/>
                  <a:pt x="15161" y="25629"/>
                  <a:pt x="14986" y="25528"/>
                </a:cubicBezTo>
                <a:cubicBezTo>
                  <a:pt x="15061" y="25403"/>
                  <a:pt x="15136" y="25278"/>
                  <a:pt x="15186" y="25203"/>
                </a:cubicBezTo>
                <a:cubicBezTo>
                  <a:pt x="15246" y="25219"/>
                  <a:pt x="15309" y="25227"/>
                  <a:pt x="15372" y="25227"/>
                </a:cubicBezTo>
                <a:cubicBezTo>
                  <a:pt x="15598" y="25227"/>
                  <a:pt x="15831" y="25123"/>
                  <a:pt x="15988" y="24927"/>
                </a:cubicBezTo>
                <a:cubicBezTo>
                  <a:pt x="16089" y="24802"/>
                  <a:pt x="16139" y="24676"/>
                  <a:pt x="16164" y="24551"/>
                </a:cubicBezTo>
                <a:cubicBezTo>
                  <a:pt x="16515" y="24501"/>
                  <a:pt x="16916" y="24451"/>
                  <a:pt x="17066" y="24451"/>
                </a:cubicBezTo>
                <a:close/>
                <a:moveTo>
                  <a:pt x="16223" y="28533"/>
                </a:moveTo>
                <a:cubicBezTo>
                  <a:pt x="16473" y="28533"/>
                  <a:pt x="16658" y="28730"/>
                  <a:pt x="16640" y="29062"/>
                </a:cubicBezTo>
                <a:cubicBezTo>
                  <a:pt x="16640" y="29195"/>
                  <a:pt x="16503" y="29426"/>
                  <a:pt x="16212" y="29426"/>
                </a:cubicBezTo>
                <a:cubicBezTo>
                  <a:pt x="16173" y="29426"/>
                  <a:pt x="16132" y="29422"/>
                  <a:pt x="16089" y="29413"/>
                </a:cubicBezTo>
                <a:cubicBezTo>
                  <a:pt x="15713" y="29338"/>
                  <a:pt x="15562" y="28837"/>
                  <a:pt x="15938" y="28611"/>
                </a:cubicBezTo>
                <a:cubicBezTo>
                  <a:pt x="16037" y="28558"/>
                  <a:pt x="16134" y="28533"/>
                  <a:pt x="16223" y="28533"/>
                </a:cubicBezTo>
                <a:close/>
                <a:moveTo>
                  <a:pt x="18246" y="29031"/>
                </a:moveTo>
                <a:cubicBezTo>
                  <a:pt x="18372" y="29031"/>
                  <a:pt x="18513" y="29091"/>
                  <a:pt x="18645" y="29213"/>
                </a:cubicBezTo>
                <a:cubicBezTo>
                  <a:pt x="18745" y="29313"/>
                  <a:pt x="18820" y="29639"/>
                  <a:pt x="18520" y="29864"/>
                </a:cubicBezTo>
                <a:cubicBezTo>
                  <a:pt x="18436" y="29922"/>
                  <a:pt x="18343" y="29949"/>
                  <a:pt x="18254" y="29949"/>
                </a:cubicBezTo>
                <a:cubicBezTo>
                  <a:pt x="17998" y="29949"/>
                  <a:pt x="17768" y="29729"/>
                  <a:pt x="17843" y="29413"/>
                </a:cubicBezTo>
                <a:cubicBezTo>
                  <a:pt x="17903" y="29160"/>
                  <a:pt x="18060" y="29031"/>
                  <a:pt x="18246" y="29031"/>
                </a:cubicBezTo>
                <a:close/>
                <a:moveTo>
                  <a:pt x="18754" y="0"/>
                </a:moveTo>
                <a:cubicBezTo>
                  <a:pt x="18646" y="0"/>
                  <a:pt x="18527" y="20"/>
                  <a:pt x="18394" y="65"/>
                </a:cubicBezTo>
                <a:cubicBezTo>
                  <a:pt x="18269" y="140"/>
                  <a:pt x="18144" y="240"/>
                  <a:pt x="18043" y="390"/>
                </a:cubicBezTo>
                <a:cubicBezTo>
                  <a:pt x="17793" y="816"/>
                  <a:pt x="17943" y="1217"/>
                  <a:pt x="18244" y="1418"/>
                </a:cubicBezTo>
                <a:lnTo>
                  <a:pt x="17693" y="2847"/>
                </a:lnTo>
                <a:cubicBezTo>
                  <a:pt x="17567" y="2847"/>
                  <a:pt x="17467" y="2847"/>
                  <a:pt x="17392" y="2897"/>
                </a:cubicBezTo>
                <a:cubicBezTo>
                  <a:pt x="17166" y="3022"/>
                  <a:pt x="16966" y="3197"/>
                  <a:pt x="16916" y="3448"/>
                </a:cubicBezTo>
                <a:lnTo>
                  <a:pt x="11677" y="5177"/>
                </a:lnTo>
                <a:cubicBezTo>
                  <a:pt x="11525" y="4910"/>
                  <a:pt x="11299" y="4716"/>
                  <a:pt x="10957" y="4716"/>
                </a:cubicBezTo>
                <a:cubicBezTo>
                  <a:pt x="10850" y="4716"/>
                  <a:pt x="10731" y="4735"/>
                  <a:pt x="10600" y="4776"/>
                </a:cubicBezTo>
                <a:cubicBezTo>
                  <a:pt x="10474" y="4852"/>
                  <a:pt x="10349" y="4952"/>
                  <a:pt x="10249" y="5102"/>
                </a:cubicBezTo>
                <a:cubicBezTo>
                  <a:pt x="10149" y="5278"/>
                  <a:pt x="10124" y="5428"/>
                  <a:pt x="10124" y="5603"/>
                </a:cubicBezTo>
                <a:lnTo>
                  <a:pt x="6790" y="6205"/>
                </a:lnTo>
                <a:cubicBezTo>
                  <a:pt x="6637" y="5936"/>
                  <a:pt x="6424" y="5711"/>
                  <a:pt x="6073" y="5711"/>
                </a:cubicBezTo>
                <a:cubicBezTo>
                  <a:pt x="5967" y="5711"/>
                  <a:pt x="5847" y="5732"/>
                  <a:pt x="5713" y="5779"/>
                </a:cubicBezTo>
                <a:cubicBezTo>
                  <a:pt x="5587" y="5854"/>
                  <a:pt x="5462" y="5954"/>
                  <a:pt x="5362" y="6105"/>
                </a:cubicBezTo>
                <a:cubicBezTo>
                  <a:pt x="5286" y="6205"/>
                  <a:pt x="5261" y="6305"/>
                  <a:pt x="5236" y="6405"/>
                </a:cubicBezTo>
                <a:lnTo>
                  <a:pt x="1778" y="6731"/>
                </a:lnTo>
                <a:cubicBezTo>
                  <a:pt x="1642" y="6479"/>
                  <a:pt x="1417" y="6273"/>
                  <a:pt x="1055" y="6273"/>
                </a:cubicBezTo>
                <a:cubicBezTo>
                  <a:pt x="949" y="6273"/>
                  <a:pt x="831" y="6290"/>
                  <a:pt x="700" y="6330"/>
                </a:cubicBezTo>
                <a:cubicBezTo>
                  <a:pt x="575" y="6405"/>
                  <a:pt x="474" y="6506"/>
                  <a:pt x="374" y="6656"/>
                </a:cubicBezTo>
                <a:cubicBezTo>
                  <a:pt x="0" y="7228"/>
                  <a:pt x="437" y="7820"/>
                  <a:pt x="991" y="7820"/>
                </a:cubicBezTo>
                <a:cubicBezTo>
                  <a:pt x="1068" y="7820"/>
                  <a:pt x="1147" y="7808"/>
                  <a:pt x="1226" y="7784"/>
                </a:cubicBezTo>
                <a:cubicBezTo>
                  <a:pt x="1276" y="7784"/>
                  <a:pt x="1301" y="7759"/>
                  <a:pt x="1352" y="7734"/>
                </a:cubicBezTo>
                <a:lnTo>
                  <a:pt x="4509" y="9288"/>
                </a:lnTo>
                <a:cubicBezTo>
                  <a:pt x="4459" y="9438"/>
                  <a:pt x="4484" y="9613"/>
                  <a:pt x="4560" y="9839"/>
                </a:cubicBezTo>
                <a:cubicBezTo>
                  <a:pt x="4635" y="9964"/>
                  <a:pt x="4735" y="10090"/>
                  <a:pt x="4910" y="10165"/>
                </a:cubicBezTo>
                <a:cubicBezTo>
                  <a:pt x="5052" y="10256"/>
                  <a:pt x="5189" y="10294"/>
                  <a:pt x="5317" y="10294"/>
                </a:cubicBezTo>
                <a:cubicBezTo>
                  <a:pt x="5507" y="10294"/>
                  <a:pt x="5678" y="10210"/>
                  <a:pt x="5813" y="10090"/>
                </a:cubicBezTo>
                <a:lnTo>
                  <a:pt x="8946" y="12295"/>
                </a:lnTo>
                <a:cubicBezTo>
                  <a:pt x="8820" y="12496"/>
                  <a:pt x="8795" y="12721"/>
                  <a:pt x="8921" y="13047"/>
                </a:cubicBezTo>
                <a:cubicBezTo>
                  <a:pt x="8996" y="13172"/>
                  <a:pt x="9096" y="13273"/>
                  <a:pt x="9271" y="13373"/>
                </a:cubicBezTo>
                <a:cubicBezTo>
                  <a:pt x="9409" y="13456"/>
                  <a:pt x="9547" y="13493"/>
                  <a:pt x="9677" y="13493"/>
                </a:cubicBezTo>
                <a:cubicBezTo>
                  <a:pt x="9783" y="13493"/>
                  <a:pt x="9883" y="13468"/>
                  <a:pt x="9973" y="13423"/>
                </a:cubicBezTo>
                <a:lnTo>
                  <a:pt x="11151" y="14977"/>
                </a:lnTo>
                <a:cubicBezTo>
                  <a:pt x="11126" y="15027"/>
                  <a:pt x="11101" y="15052"/>
                  <a:pt x="11076" y="15102"/>
                </a:cubicBezTo>
                <a:cubicBezTo>
                  <a:pt x="10696" y="15660"/>
                  <a:pt x="11132" y="16258"/>
                  <a:pt x="11710" y="16258"/>
                </a:cubicBezTo>
                <a:cubicBezTo>
                  <a:pt x="11781" y="16258"/>
                  <a:pt x="11854" y="16249"/>
                  <a:pt x="11928" y="16230"/>
                </a:cubicBezTo>
                <a:cubicBezTo>
                  <a:pt x="11978" y="16205"/>
                  <a:pt x="12003" y="16180"/>
                  <a:pt x="12053" y="16155"/>
                </a:cubicBezTo>
                <a:lnTo>
                  <a:pt x="15387" y="20842"/>
                </a:lnTo>
                <a:cubicBezTo>
                  <a:pt x="15362" y="20867"/>
                  <a:pt x="15337" y="20892"/>
                  <a:pt x="15312" y="20942"/>
                </a:cubicBezTo>
                <a:cubicBezTo>
                  <a:pt x="14950" y="21507"/>
                  <a:pt x="15403" y="22092"/>
                  <a:pt x="15955" y="22092"/>
                </a:cubicBezTo>
                <a:cubicBezTo>
                  <a:pt x="16015" y="22092"/>
                  <a:pt x="16077" y="22085"/>
                  <a:pt x="16139" y="22070"/>
                </a:cubicBezTo>
                <a:lnTo>
                  <a:pt x="17216" y="23674"/>
                </a:lnTo>
                <a:cubicBezTo>
                  <a:pt x="17166" y="23724"/>
                  <a:pt x="17141" y="23774"/>
                  <a:pt x="17091" y="23824"/>
                </a:cubicBezTo>
                <a:cubicBezTo>
                  <a:pt x="17066" y="23899"/>
                  <a:pt x="17041" y="23974"/>
                  <a:pt x="17016" y="24075"/>
                </a:cubicBezTo>
                <a:cubicBezTo>
                  <a:pt x="16790" y="24075"/>
                  <a:pt x="16389" y="24125"/>
                  <a:pt x="16164" y="24175"/>
                </a:cubicBezTo>
                <a:cubicBezTo>
                  <a:pt x="16114" y="23974"/>
                  <a:pt x="15988" y="23824"/>
                  <a:pt x="15888" y="23774"/>
                </a:cubicBezTo>
                <a:cubicBezTo>
                  <a:pt x="15731" y="23690"/>
                  <a:pt x="15565" y="23632"/>
                  <a:pt x="15397" y="23632"/>
                </a:cubicBezTo>
                <a:cubicBezTo>
                  <a:pt x="15164" y="23632"/>
                  <a:pt x="14929" y="23744"/>
                  <a:pt x="14710" y="24050"/>
                </a:cubicBezTo>
                <a:cubicBezTo>
                  <a:pt x="14635" y="24175"/>
                  <a:pt x="14610" y="24325"/>
                  <a:pt x="14635" y="24526"/>
                </a:cubicBezTo>
                <a:cubicBezTo>
                  <a:pt x="14635" y="24726"/>
                  <a:pt x="14735" y="24902"/>
                  <a:pt x="14835" y="25002"/>
                </a:cubicBezTo>
                <a:cubicBezTo>
                  <a:pt x="14785" y="25102"/>
                  <a:pt x="14685" y="25278"/>
                  <a:pt x="14610" y="25403"/>
                </a:cubicBezTo>
                <a:cubicBezTo>
                  <a:pt x="14560" y="25403"/>
                  <a:pt x="14484" y="25403"/>
                  <a:pt x="14459" y="25428"/>
                </a:cubicBezTo>
                <a:cubicBezTo>
                  <a:pt x="14058" y="25553"/>
                  <a:pt x="13733" y="25854"/>
                  <a:pt x="13858" y="26481"/>
                </a:cubicBezTo>
                <a:cubicBezTo>
                  <a:pt x="13908" y="26606"/>
                  <a:pt x="14008" y="26731"/>
                  <a:pt x="14159" y="26857"/>
                </a:cubicBezTo>
                <a:cubicBezTo>
                  <a:pt x="14309" y="26982"/>
                  <a:pt x="14484" y="27032"/>
                  <a:pt x="14660" y="27032"/>
                </a:cubicBezTo>
                <a:cubicBezTo>
                  <a:pt x="14810" y="27358"/>
                  <a:pt x="15186" y="28160"/>
                  <a:pt x="15462" y="28611"/>
                </a:cubicBezTo>
                <a:cubicBezTo>
                  <a:pt x="15412" y="28736"/>
                  <a:pt x="15387" y="28887"/>
                  <a:pt x="15412" y="29062"/>
                </a:cubicBezTo>
                <a:cubicBezTo>
                  <a:pt x="15442" y="29534"/>
                  <a:pt x="15778" y="29784"/>
                  <a:pt x="16132" y="29784"/>
                </a:cubicBezTo>
                <a:cubicBezTo>
                  <a:pt x="16361" y="29784"/>
                  <a:pt x="16598" y="29680"/>
                  <a:pt x="16765" y="29463"/>
                </a:cubicBezTo>
                <a:cubicBezTo>
                  <a:pt x="16765" y="29438"/>
                  <a:pt x="16790" y="29438"/>
                  <a:pt x="16790" y="29413"/>
                </a:cubicBezTo>
                <a:cubicBezTo>
                  <a:pt x="16966" y="29438"/>
                  <a:pt x="17266" y="29488"/>
                  <a:pt x="17492" y="29488"/>
                </a:cubicBezTo>
                <a:cubicBezTo>
                  <a:pt x="17492" y="29563"/>
                  <a:pt x="17492" y="29664"/>
                  <a:pt x="17517" y="29739"/>
                </a:cubicBezTo>
                <a:cubicBezTo>
                  <a:pt x="17567" y="29889"/>
                  <a:pt x="17667" y="30015"/>
                  <a:pt x="17818" y="30115"/>
                </a:cubicBezTo>
                <a:cubicBezTo>
                  <a:pt x="17977" y="30253"/>
                  <a:pt x="18148" y="30314"/>
                  <a:pt x="18310" y="30314"/>
                </a:cubicBezTo>
                <a:cubicBezTo>
                  <a:pt x="18733" y="30314"/>
                  <a:pt x="19093" y="29903"/>
                  <a:pt x="19021" y="29413"/>
                </a:cubicBezTo>
                <a:cubicBezTo>
                  <a:pt x="19021" y="29388"/>
                  <a:pt x="18996" y="29363"/>
                  <a:pt x="18996" y="29338"/>
                </a:cubicBezTo>
                <a:cubicBezTo>
                  <a:pt x="19196" y="29137"/>
                  <a:pt x="19447" y="28912"/>
                  <a:pt x="19547" y="28812"/>
                </a:cubicBezTo>
                <a:cubicBezTo>
                  <a:pt x="19698" y="28912"/>
                  <a:pt x="19873" y="28962"/>
                  <a:pt x="20048" y="28962"/>
                </a:cubicBezTo>
                <a:cubicBezTo>
                  <a:pt x="20725" y="28912"/>
                  <a:pt x="20901" y="28360"/>
                  <a:pt x="20850" y="28135"/>
                </a:cubicBezTo>
                <a:cubicBezTo>
                  <a:pt x="20775" y="27784"/>
                  <a:pt x="20575" y="27458"/>
                  <a:pt x="20073" y="27408"/>
                </a:cubicBezTo>
                <a:lnTo>
                  <a:pt x="20023" y="26782"/>
                </a:lnTo>
                <a:cubicBezTo>
                  <a:pt x="20374" y="26681"/>
                  <a:pt x="20625" y="26330"/>
                  <a:pt x="20575" y="25904"/>
                </a:cubicBezTo>
                <a:cubicBezTo>
                  <a:pt x="20470" y="25360"/>
                  <a:pt x="20069" y="25183"/>
                  <a:pt x="19793" y="25183"/>
                </a:cubicBezTo>
                <a:cubicBezTo>
                  <a:pt x="19738" y="25183"/>
                  <a:pt x="19689" y="25190"/>
                  <a:pt x="19647" y="25203"/>
                </a:cubicBezTo>
                <a:cubicBezTo>
                  <a:pt x="19547" y="25253"/>
                  <a:pt x="19447" y="25303"/>
                  <a:pt x="19347" y="25353"/>
                </a:cubicBezTo>
                <a:cubicBezTo>
                  <a:pt x="19046" y="25052"/>
                  <a:pt x="18620" y="24701"/>
                  <a:pt x="18444" y="24551"/>
                </a:cubicBezTo>
                <a:cubicBezTo>
                  <a:pt x="18720" y="24075"/>
                  <a:pt x="18469" y="23649"/>
                  <a:pt x="18269" y="23548"/>
                </a:cubicBezTo>
                <a:cubicBezTo>
                  <a:pt x="18116" y="23464"/>
                  <a:pt x="17941" y="23402"/>
                  <a:pt x="17765" y="23402"/>
                </a:cubicBezTo>
                <a:cubicBezTo>
                  <a:pt x="17682" y="23402"/>
                  <a:pt x="17598" y="23416"/>
                  <a:pt x="17517" y="23448"/>
                </a:cubicBezTo>
                <a:lnTo>
                  <a:pt x="16490" y="21894"/>
                </a:lnTo>
                <a:cubicBezTo>
                  <a:pt x="16815" y="21644"/>
                  <a:pt x="16840" y="21243"/>
                  <a:pt x="16765" y="21067"/>
                </a:cubicBezTo>
                <a:cubicBezTo>
                  <a:pt x="16625" y="20787"/>
                  <a:pt x="16390" y="20539"/>
                  <a:pt x="16008" y="20539"/>
                </a:cubicBezTo>
                <a:cubicBezTo>
                  <a:pt x="15911" y="20539"/>
                  <a:pt x="15804" y="20555"/>
                  <a:pt x="15687" y="20591"/>
                </a:cubicBezTo>
                <a:lnTo>
                  <a:pt x="12354" y="15954"/>
                </a:lnTo>
                <a:cubicBezTo>
                  <a:pt x="12580" y="15704"/>
                  <a:pt x="12580" y="15378"/>
                  <a:pt x="12505" y="15228"/>
                </a:cubicBezTo>
                <a:cubicBezTo>
                  <a:pt x="12365" y="14948"/>
                  <a:pt x="12145" y="14700"/>
                  <a:pt x="11770" y="14700"/>
                </a:cubicBezTo>
                <a:cubicBezTo>
                  <a:pt x="11674" y="14700"/>
                  <a:pt x="11569" y="14716"/>
                  <a:pt x="11452" y="14751"/>
                </a:cubicBezTo>
                <a:lnTo>
                  <a:pt x="10274" y="13172"/>
                </a:lnTo>
                <a:cubicBezTo>
                  <a:pt x="10399" y="12972"/>
                  <a:pt x="10449" y="12746"/>
                  <a:pt x="10349" y="12496"/>
                </a:cubicBezTo>
                <a:cubicBezTo>
                  <a:pt x="10201" y="12015"/>
                  <a:pt x="9849" y="11875"/>
                  <a:pt x="9583" y="11875"/>
                </a:cubicBezTo>
                <a:cubicBezTo>
                  <a:pt x="9489" y="11875"/>
                  <a:pt x="9406" y="11893"/>
                  <a:pt x="9347" y="11919"/>
                </a:cubicBezTo>
                <a:cubicBezTo>
                  <a:pt x="9296" y="11944"/>
                  <a:pt x="9246" y="11994"/>
                  <a:pt x="9196" y="12020"/>
                </a:cubicBezTo>
                <a:lnTo>
                  <a:pt x="6013" y="9764"/>
                </a:lnTo>
                <a:cubicBezTo>
                  <a:pt x="6038" y="9613"/>
                  <a:pt x="6063" y="9438"/>
                  <a:pt x="5988" y="9288"/>
                </a:cubicBezTo>
                <a:cubicBezTo>
                  <a:pt x="5840" y="8807"/>
                  <a:pt x="5488" y="8667"/>
                  <a:pt x="5223" y="8667"/>
                </a:cubicBezTo>
                <a:cubicBezTo>
                  <a:pt x="5128" y="8667"/>
                  <a:pt x="5045" y="8685"/>
                  <a:pt x="4986" y="8711"/>
                </a:cubicBezTo>
                <a:cubicBezTo>
                  <a:pt x="4885" y="8786"/>
                  <a:pt x="4785" y="8862"/>
                  <a:pt x="4685" y="8937"/>
                </a:cubicBezTo>
                <a:lnTo>
                  <a:pt x="1702" y="7483"/>
                </a:lnTo>
                <a:cubicBezTo>
                  <a:pt x="1778" y="7358"/>
                  <a:pt x="1828" y="7233"/>
                  <a:pt x="1853" y="7107"/>
                </a:cubicBezTo>
                <a:lnTo>
                  <a:pt x="5286" y="6781"/>
                </a:lnTo>
                <a:cubicBezTo>
                  <a:pt x="5388" y="7066"/>
                  <a:pt x="5670" y="7268"/>
                  <a:pt x="5987" y="7268"/>
                </a:cubicBezTo>
                <a:cubicBezTo>
                  <a:pt x="6061" y="7268"/>
                  <a:pt x="6137" y="7256"/>
                  <a:pt x="6214" y="7233"/>
                </a:cubicBezTo>
                <a:cubicBezTo>
                  <a:pt x="6640" y="7107"/>
                  <a:pt x="6815" y="6832"/>
                  <a:pt x="6840" y="6581"/>
                </a:cubicBezTo>
                <a:lnTo>
                  <a:pt x="10274" y="5954"/>
                </a:lnTo>
                <a:cubicBezTo>
                  <a:pt x="10408" y="6146"/>
                  <a:pt x="10631" y="6265"/>
                  <a:pt x="10874" y="6265"/>
                </a:cubicBezTo>
                <a:cubicBezTo>
                  <a:pt x="10948" y="6265"/>
                  <a:pt x="11025" y="6254"/>
                  <a:pt x="11101" y="6230"/>
                </a:cubicBezTo>
                <a:cubicBezTo>
                  <a:pt x="11552" y="6105"/>
                  <a:pt x="11728" y="5804"/>
                  <a:pt x="11753" y="5553"/>
                </a:cubicBezTo>
                <a:lnTo>
                  <a:pt x="16916" y="3849"/>
                </a:lnTo>
                <a:cubicBezTo>
                  <a:pt x="16941" y="3899"/>
                  <a:pt x="16941" y="3949"/>
                  <a:pt x="16966" y="4024"/>
                </a:cubicBezTo>
                <a:cubicBezTo>
                  <a:pt x="17041" y="4125"/>
                  <a:pt x="17141" y="4250"/>
                  <a:pt x="17317" y="4350"/>
                </a:cubicBezTo>
                <a:cubicBezTo>
                  <a:pt x="17453" y="4429"/>
                  <a:pt x="17589" y="4464"/>
                  <a:pt x="17717" y="4464"/>
                </a:cubicBezTo>
                <a:cubicBezTo>
                  <a:pt x="18203" y="4464"/>
                  <a:pt x="18578" y="3964"/>
                  <a:pt x="18419" y="3448"/>
                </a:cubicBezTo>
                <a:cubicBezTo>
                  <a:pt x="18319" y="3197"/>
                  <a:pt x="18194" y="3047"/>
                  <a:pt x="18043" y="2972"/>
                </a:cubicBezTo>
                <a:lnTo>
                  <a:pt x="18620" y="1543"/>
                </a:lnTo>
                <a:cubicBezTo>
                  <a:pt x="18642" y="1551"/>
                  <a:pt x="18666" y="1554"/>
                  <a:pt x="18692" y="1554"/>
                </a:cubicBezTo>
                <a:cubicBezTo>
                  <a:pt x="18754" y="1554"/>
                  <a:pt x="18825" y="1536"/>
                  <a:pt x="18896" y="1518"/>
                </a:cubicBezTo>
                <a:cubicBezTo>
                  <a:pt x="19096" y="1468"/>
                  <a:pt x="19221" y="1393"/>
                  <a:pt x="19322" y="1268"/>
                </a:cubicBezTo>
                <a:lnTo>
                  <a:pt x="20775" y="1618"/>
                </a:lnTo>
                <a:cubicBezTo>
                  <a:pt x="20557" y="2143"/>
                  <a:pt x="20948" y="2629"/>
                  <a:pt x="21450" y="2629"/>
                </a:cubicBezTo>
                <a:cubicBezTo>
                  <a:pt x="21524" y="2629"/>
                  <a:pt x="21600" y="2618"/>
                  <a:pt x="21678" y="2596"/>
                </a:cubicBezTo>
                <a:cubicBezTo>
                  <a:pt x="22354" y="2420"/>
                  <a:pt x="22379" y="1844"/>
                  <a:pt x="22279" y="1618"/>
                </a:cubicBezTo>
                <a:cubicBezTo>
                  <a:pt x="22142" y="1325"/>
                  <a:pt x="21914" y="1078"/>
                  <a:pt x="21536" y="1078"/>
                </a:cubicBezTo>
                <a:cubicBezTo>
                  <a:pt x="21428" y="1078"/>
                  <a:pt x="21309" y="1098"/>
                  <a:pt x="21176" y="1142"/>
                </a:cubicBezTo>
                <a:cubicBezTo>
                  <a:pt x="21126" y="1167"/>
                  <a:pt x="21051" y="1217"/>
                  <a:pt x="21001" y="1268"/>
                </a:cubicBezTo>
                <a:lnTo>
                  <a:pt x="19522" y="942"/>
                </a:lnTo>
                <a:cubicBezTo>
                  <a:pt x="19547" y="766"/>
                  <a:pt x="19547" y="616"/>
                  <a:pt x="19497" y="541"/>
                </a:cubicBezTo>
                <a:cubicBezTo>
                  <a:pt x="19360" y="248"/>
                  <a:pt x="19132" y="0"/>
                  <a:pt x="187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8"/>
          <p:cNvSpPr/>
          <p:nvPr/>
        </p:nvSpPr>
        <p:spPr>
          <a:xfrm>
            <a:off x="8363550" y="4348625"/>
            <a:ext cx="552500" cy="590075"/>
          </a:xfrm>
          <a:custGeom>
            <a:avLst/>
            <a:gdLst/>
            <a:ahLst/>
            <a:cxnLst/>
            <a:rect l="l" t="t" r="r" b="b"/>
            <a:pathLst>
              <a:path w="22100" h="23603" extrusionOk="0">
                <a:moveTo>
                  <a:pt x="17550" y="369"/>
                </a:moveTo>
                <a:cubicBezTo>
                  <a:pt x="17825" y="369"/>
                  <a:pt x="18000" y="612"/>
                  <a:pt x="17941" y="949"/>
                </a:cubicBezTo>
                <a:cubicBezTo>
                  <a:pt x="17920" y="1071"/>
                  <a:pt x="17785" y="1258"/>
                  <a:pt x="17534" y="1258"/>
                </a:cubicBezTo>
                <a:cubicBezTo>
                  <a:pt x="17475" y="1258"/>
                  <a:pt x="17410" y="1248"/>
                  <a:pt x="17339" y="1224"/>
                </a:cubicBezTo>
                <a:cubicBezTo>
                  <a:pt x="16988" y="1099"/>
                  <a:pt x="16913" y="598"/>
                  <a:pt x="17314" y="422"/>
                </a:cubicBezTo>
                <a:cubicBezTo>
                  <a:pt x="17398" y="386"/>
                  <a:pt x="17477" y="369"/>
                  <a:pt x="17550" y="369"/>
                </a:cubicBezTo>
                <a:close/>
                <a:moveTo>
                  <a:pt x="21262" y="340"/>
                </a:moveTo>
                <a:cubicBezTo>
                  <a:pt x="21390" y="340"/>
                  <a:pt x="21528" y="401"/>
                  <a:pt x="21650" y="523"/>
                </a:cubicBezTo>
                <a:cubicBezTo>
                  <a:pt x="21750" y="623"/>
                  <a:pt x="21826" y="949"/>
                  <a:pt x="21525" y="1174"/>
                </a:cubicBezTo>
                <a:cubicBezTo>
                  <a:pt x="21441" y="1232"/>
                  <a:pt x="21348" y="1259"/>
                  <a:pt x="21259" y="1259"/>
                </a:cubicBezTo>
                <a:cubicBezTo>
                  <a:pt x="21003" y="1259"/>
                  <a:pt x="20774" y="1039"/>
                  <a:pt x="20848" y="723"/>
                </a:cubicBezTo>
                <a:cubicBezTo>
                  <a:pt x="20908" y="470"/>
                  <a:pt x="21074" y="340"/>
                  <a:pt x="21262" y="340"/>
                </a:cubicBezTo>
                <a:close/>
                <a:moveTo>
                  <a:pt x="10282" y="6484"/>
                </a:moveTo>
                <a:cubicBezTo>
                  <a:pt x="10557" y="6484"/>
                  <a:pt x="10737" y="6727"/>
                  <a:pt x="10698" y="7064"/>
                </a:cubicBezTo>
                <a:cubicBezTo>
                  <a:pt x="10677" y="7186"/>
                  <a:pt x="10525" y="7374"/>
                  <a:pt x="10281" y="7374"/>
                </a:cubicBezTo>
                <a:cubicBezTo>
                  <a:pt x="10225" y="7374"/>
                  <a:pt x="10163" y="7363"/>
                  <a:pt x="10096" y="7340"/>
                </a:cubicBezTo>
                <a:cubicBezTo>
                  <a:pt x="9720" y="7214"/>
                  <a:pt x="9645" y="6713"/>
                  <a:pt x="10046" y="6538"/>
                </a:cubicBezTo>
                <a:cubicBezTo>
                  <a:pt x="10130" y="6501"/>
                  <a:pt x="10209" y="6484"/>
                  <a:pt x="10282" y="6484"/>
                </a:cubicBezTo>
                <a:close/>
                <a:moveTo>
                  <a:pt x="1016" y="22346"/>
                </a:moveTo>
                <a:cubicBezTo>
                  <a:pt x="1188" y="22346"/>
                  <a:pt x="1360" y="22446"/>
                  <a:pt x="1424" y="22653"/>
                </a:cubicBezTo>
                <a:cubicBezTo>
                  <a:pt x="1529" y="23009"/>
                  <a:pt x="1336" y="23260"/>
                  <a:pt x="1022" y="23260"/>
                </a:cubicBezTo>
                <a:cubicBezTo>
                  <a:pt x="960" y="23260"/>
                  <a:pt x="893" y="23250"/>
                  <a:pt x="823" y="23229"/>
                </a:cubicBezTo>
                <a:cubicBezTo>
                  <a:pt x="698" y="23204"/>
                  <a:pt x="447" y="22954"/>
                  <a:pt x="622" y="22603"/>
                </a:cubicBezTo>
                <a:cubicBezTo>
                  <a:pt x="695" y="22433"/>
                  <a:pt x="856" y="22346"/>
                  <a:pt x="1016" y="22346"/>
                </a:cubicBezTo>
                <a:close/>
                <a:moveTo>
                  <a:pt x="21273" y="0"/>
                </a:moveTo>
                <a:cubicBezTo>
                  <a:pt x="21215" y="0"/>
                  <a:pt x="21164" y="8"/>
                  <a:pt x="21124" y="21"/>
                </a:cubicBezTo>
                <a:cubicBezTo>
                  <a:pt x="20848" y="122"/>
                  <a:pt x="20597" y="297"/>
                  <a:pt x="20522" y="623"/>
                </a:cubicBezTo>
                <a:lnTo>
                  <a:pt x="18267" y="598"/>
                </a:lnTo>
                <a:cubicBezTo>
                  <a:pt x="18216" y="422"/>
                  <a:pt x="18141" y="272"/>
                  <a:pt x="18041" y="222"/>
                </a:cubicBezTo>
                <a:cubicBezTo>
                  <a:pt x="17878" y="96"/>
                  <a:pt x="17690" y="9"/>
                  <a:pt x="17490" y="9"/>
                </a:cubicBezTo>
                <a:cubicBezTo>
                  <a:pt x="17289" y="9"/>
                  <a:pt x="17076" y="96"/>
                  <a:pt x="16863" y="322"/>
                </a:cubicBezTo>
                <a:cubicBezTo>
                  <a:pt x="16788" y="447"/>
                  <a:pt x="16738" y="598"/>
                  <a:pt x="16713" y="798"/>
                </a:cubicBezTo>
                <a:cubicBezTo>
                  <a:pt x="16713" y="873"/>
                  <a:pt x="16713" y="949"/>
                  <a:pt x="16738" y="1024"/>
                </a:cubicBezTo>
                <a:lnTo>
                  <a:pt x="10698" y="6287"/>
                </a:lnTo>
                <a:cubicBezTo>
                  <a:pt x="10551" y="6197"/>
                  <a:pt x="10395" y="6137"/>
                  <a:pt x="10231" y="6137"/>
                </a:cubicBezTo>
                <a:cubicBezTo>
                  <a:pt x="10029" y="6137"/>
                  <a:pt x="9816" y="6228"/>
                  <a:pt x="9595" y="6462"/>
                </a:cubicBezTo>
                <a:cubicBezTo>
                  <a:pt x="9520" y="6588"/>
                  <a:pt x="9470" y="6738"/>
                  <a:pt x="9444" y="6914"/>
                </a:cubicBezTo>
                <a:cubicBezTo>
                  <a:pt x="9444" y="7164"/>
                  <a:pt x="9520" y="7340"/>
                  <a:pt x="9645" y="7465"/>
                </a:cubicBezTo>
                <a:lnTo>
                  <a:pt x="1249" y="22077"/>
                </a:lnTo>
                <a:cubicBezTo>
                  <a:pt x="1199" y="22051"/>
                  <a:pt x="1149" y="22026"/>
                  <a:pt x="1099" y="22026"/>
                </a:cubicBezTo>
                <a:cubicBezTo>
                  <a:pt x="1047" y="22018"/>
                  <a:pt x="997" y="22014"/>
                  <a:pt x="949" y="22014"/>
                </a:cubicBezTo>
                <a:cubicBezTo>
                  <a:pt x="299" y="22014"/>
                  <a:pt x="0" y="22764"/>
                  <a:pt x="397" y="23255"/>
                </a:cubicBezTo>
                <a:cubicBezTo>
                  <a:pt x="606" y="23513"/>
                  <a:pt x="846" y="23602"/>
                  <a:pt x="1056" y="23602"/>
                </a:cubicBezTo>
                <a:cubicBezTo>
                  <a:pt x="1274" y="23602"/>
                  <a:pt x="1460" y="23507"/>
                  <a:pt x="1550" y="23405"/>
                </a:cubicBezTo>
                <a:cubicBezTo>
                  <a:pt x="1800" y="23104"/>
                  <a:pt x="1951" y="22703"/>
                  <a:pt x="1600" y="22252"/>
                </a:cubicBezTo>
                <a:lnTo>
                  <a:pt x="9971" y="7691"/>
                </a:lnTo>
                <a:cubicBezTo>
                  <a:pt x="10042" y="7712"/>
                  <a:pt x="10117" y="7723"/>
                  <a:pt x="10194" y="7723"/>
                </a:cubicBezTo>
                <a:cubicBezTo>
                  <a:pt x="10386" y="7723"/>
                  <a:pt x="10586" y="7652"/>
                  <a:pt x="10748" y="7490"/>
                </a:cubicBezTo>
                <a:cubicBezTo>
                  <a:pt x="11099" y="7164"/>
                  <a:pt x="11074" y="6788"/>
                  <a:pt x="10948" y="6563"/>
                </a:cubicBezTo>
                <a:lnTo>
                  <a:pt x="16913" y="1375"/>
                </a:lnTo>
                <a:cubicBezTo>
                  <a:pt x="17057" y="1518"/>
                  <a:pt x="17261" y="1601"/>
                  <a:pt x="17471" y="1601"/>
                </a:cubicBezTo>
                <a:cubicBezTo>
                  <a:pt x="17663" y="1601"/>
                  <a:pt x="17860" y="1531"/>
                  <a:pt x="18016" y="1375"/>
                </a:cubicBezTo>
                <a:cubicBezTo>
                  <a:pt x="18141" y="1249"/>
                  <a:pt x="18216" y="1099"/>
                  <a:pt x="18267" y="974"/>
                </a:cubicBezTo>
                <a:lnTo>
                  <a:pt x="20497" y="999"/>
                </a:lnTo>
                <a:cubicBezTo>
                  <a:pt x="20522" y="1024"/>
                  <a:pt x="20522" y="1049"/>
                  <a:pt x="20522" y="1049"/>
                </a:cubicBezTo>
                <a:cubicBezTo>
                  <a:pt x="20572" y="1199"/>
                  <a:pt x="20673" y="1325"/>
                  <a:pt x="20823" y="1450"/>
                </a:cubicBezTo>
                <a:cubicBezTo>
                  <a:pt x="20978" y="1578"/>
                  <a:pt x="21143" y="1633"/>
                  <a:pt x="21300" y="1633"/>
                </a:cubicBezTo>
                <a:cubicBezTo>
                  <a:pt x="21730" y="1633"/>
                  <a:pt x="22099" y="1218"/>
                  <a:pt x="22026" y="723"/>
                </a:cubicBezTo>
                <a:cubicBezTo>
                  <a:pt x="21944" y="167"/>
                  <a:pt x="21539" y="0"/>
                  <a:pt x="212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E419647-3790-25B1-2942-68135B03CC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5" t="3739" r="40896" b="18556"/>
          <a:stretch/>
        </p:blipFill>
        <p:spPr>
          <a:xfrm>
            <a:off x="1336448" y="2200068"/>
            <a:ext cx="2603865" cy="2182608"/>
          </a:xfrm>
          <a:prstGeom prst="rect">
            <a:avLst/>
          </a:prstGeom>
          <a:ln w="38100">
            <a:noFill/>
          </a:ln>
          <a:effectLst>
            <a:softEdge rad="127000"/>
          </a:effectLst>
        </p:spPr>
      </p:pic>
      <p:grpSp>
        <p:nvGrpSpPr>
          <p:cNvPr id="6" name="Google Shape;995;p38">
            <a:extLst>
              <a:ext uri="{FF2B5EF4-FFF2-40B4-BE49-F238E27FC236}">
                <a16:creationId xmlns:a16="http://schemas.microsoft.com/office/drawing/2014/main" id="{2B647895-4BCB-3D48-1804-324B94ECF34A}"/>
              </a:ext>
            </a:extLst>
          </p:cNvPr>
          <p:cNvGrpSpPr/>
          <p:nvPr/>
        </p:nvGrpSpPr>
        <p:grpSpPr>
          <a:xfrm>
            <a:off x="5061161" y="1587369"/>
            <a:ext cx="458857" cy="435300"/>
            <a:chOff x="-13512225" y="4080275"/>
            <a:chExt cx="353675" cy="352875"/>
          </a:xfrm>
        </p:grpSpPr>
        <p:sp>
          <p:nvSpPr>
            <p:cNvPr id="7" name="Google Shape;996;p38">
              <a:extLst>
                <a:ext uri="{FF2B5EF4-FFF2-40B4-BE49-F238E27FC236}">
                  <a16:creationId xmlns:a16="http://schemas.microsoft.com/office/drawing/2014/main" id="{255FA77F-517E-FB58-FD0D-6E33BC7E4B02}"/>
                </a:ext>
              </a:extLst>
            </p:cNvPr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97;p38">
              <a:extLst>
                <a:ext uri="{FF2B5EF4-FFF2-40B4-BE49-F238E27FC236}">
                  <a16:creationId xmlns:a16="http://schemas.microsoft.com/office/drawing/2014/main" id="{A584B533-E4AE-59BF-3A85-6D8BA9988951}"/>
                </a:ext>
              </a:extLst>
            </p:cNvPr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98;p38">
              <a:extLst>
                <a:ext uri="{FF2B5EF4-FFF2-40B4-BE49-F238E27FC236}">
                  <a16:creationId xmlns:a16="http://schemas.microsoft.com/office/drawing/2014/main" id="{9AC2B033-24AE-BE85-638E-12A595033B9A}"/>
                </a:ext>
              </a:extLst>
            </p:cNvPr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99;p38">
              <a:extLst>
                <a:ext uri="{FF2B5EF4-FFF2-40B4-BE49-F238E27FC236}">
                  <a16:creationId xmlns:a16="http://schemas.microsoft.com/office/drawing/2014/main" id="{723449A9-9F7D-4C58-DD07-FFBA6BE295CD}"/>
                </a:ext>
              </a:extLst>
            </p:cNvPr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00;p38">
              <a:extLst>
                <a:ext uri="{FF2B5EF4-FFF2-40B4-BE49-F238E27FC236}">
                  <a16:creationId xmlns:a16="http://schemas.microsoft.com/office/drawing/2014/main" id="{36D5FA4E-928C-48FC-BD0A-C1724BFB64C4}"/>
                </a:ext>
              </a:extLst>
            </p:cNvPr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01;p38">
              <a:extLst>
                <a:ext uri="{FF2B5EF4-FFF2-40B4-BE49-F238E27FC236}">
                  <a16:creationId xmlns:a16="http://schemas.microsoft.com/office/drawing/2014/main" id="{63CBC166-FBB1-75E6-A5C3-2FC25FC986D8}"/>
                </a:ext>
              </a:extLst>
            </p:cNvPr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02;p38">
              <a:extLst>
                <a:ext uri="{FF2B5EF4-FFF2-40B4-BE49-F238E27FC236}">
                  <a16:creationId xmlns:a16="http://schemas.microsoft.com/office/drawing/2014/main" id="{D56404A6-7D38-4EFA-0A61-101B4D218652}"/>
                </a:ext>
              </a:extLst>
            </p:cNvPr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03;p38">
              <a:extLst>
                <a:ext uri="{FF2B5EF4-FFF2-40B4-BE49-F238E27FC236}">
                  <a16:creationId xmlns:a16="http://schemas.microsoft.com/office/drawing/2014/main" id="{A7B0AC07-DDD7-851A-169E-7D381BD4AE67}"/>
                </a:ext>
              </a:extLst>
            </p:cNvPr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04;p38">
              <a:extLst>
                <a:ext uri="{FF2B5EF4-FFF2-40B4-BE49-F238E27FC236}">
                  <a16:creationId xmlns:a16="http://schemas.microsoft.com/office/drawing/2014/main" id="{245EE06A-ECFA-69E2-9E01-1CA0992918AB}"/>
                </a:ext>
              </a:extLst>
            </p:cNvPr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05;p38">
              <a:extLst>
                <a:ext uri="{FF2B5EF4-FFF2-40B4-BE49-F238E27FC236}">
                  <a16:creationId xmlns:a16="http://schemas.microsoft.com/office/drawing/2014/main" id="{D94CB000-094A-9695-CCC7-93DEADCF50DA}"/>
                </a:ext>
              </a:extLst>
            </p:cNvPr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06;p38">
              <a:extLst>
                <a:ext uri="{FF2B5EF4-FFF2-40B4-BE49-F238E27FC236}">
                  <a16:creationId xmlns:a16="http://schemas.microsoft.com/office/drawing/2014/main" id="{0A7420FA-CB8B-267F-6867-0510DAA50F8F}"/>
                </a:ext>
              </a:extLst>
            </p:cNvPr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" name="Imagen 19">
            <a:extLst>
              <a:ext uri="{FF2B5EF4-FFF2-40B4-BE49-F238E27FC236}">
                <a16:creationId xmlns:a16="http://schemas.microsoft.com/office/drawing/2014/main" id="{2B9686ED-89EE-F50C-F19B-90CA2BA7B0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17" t="3657" r="40491" b="20500"/>
          <a:stretch/>
        </p:blipFill>
        <p:spPr>
          <a:xfrm>
            <a:off x="5061162" y="2145548"/>
            <a:ext cx="2820058" cy="2252641"/>
          </a:xfrm>
          <a:prstGeom prst="rect">
            <a:avLst/>
          </a:prstGeom>
          <a:ln w="38100"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862151161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38"/>
          <p:cNvSpPr/>
          <p:nvPr/>
        </p:nvSpPr>
        <p:spPr>
          <a:xfrm flipH="1">
            <a:off x="4845188" y="1364699"/>
            <a:ext cx="3275400" cy="3116037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0" tIns="0" rIns="0" bIns="180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dirty="0">
              <a:solidFill>
                <a:schemeClr val="lt1"/>
              </a:solidFill>
              <a:latin typeface="Reenie Beanie"/>
              <a:ea typeface="Reenie Beanie"/>
              <a:cs typeface="Reenie Beanie"/>
              <a:sym typeface="Reenie Beanie"/>
            </a:endParaRPr>
          </a:p>
        </p:txBody>
      </p:sp>
      <p:sp>
        <p:nvSpPr>
          <p:cNvPr id="971" name="Google Shape;971;p38"/>
          <p:cNvSpPr/>
          <p:nvPr/>
        </p:nvSpPr>
        <p:spPr>
          <a:xfrm>
            <a:off x="1023413" y="1349174"/>
            <a:ext cx="3275400" cy="3131563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0" tIns="0" rIns="0" bIns="180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lt1"/>
              </a:solidFill>
              <a:latin typeface="Reenie Beanie"/>
              <a:ea typeface="Reenie Beanie"/>
              <a:cs typeface="Reenie Beanie"/>
              <a:sym typeface="Reenie Beanie"/>
            </a:endParaRPr>
          </a:p>
        </p:txBody>
      </p:sp>
      <p:sp>
        <p:nvSpPr>
          <p:cNvPr id="972" name="Google Shape;972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Ficheros de Configuración</a:t>
            </a:r>
            <a:endParaRPr dirty="0"/>
          </a:p>
        </p:txBody>
      </p:sp>
      <p:sp>
        <p:nvSpPr>
          <p:cNvPr id="977" name="Google Shape;977;p38"/>
          <p:cNvSpPr txBox="1">
            <a:spLocks noGrp="1"/>
          </p:cNvSpPr>
          <p:nvPr>
            <p:ph type="title" idx="5"/>
          </p:nvPr>
        </p:nvSpPr>
        <p:spPr>
          <a:xfrm>
            <a:off x="1758950" y="1461973"/>
            <a:ext cx="1430400" cy="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KITTY.CONF</a:t>
            </a:r>
            <a:endParaRPr dirty="0"/>
          </a:p>
        </p:txBody>
      </p:sp>
      <p:sp>
        <p:nvSpPr>
          <p:cNvPr id="979" name="Google Shape;979;p38"/>
          <p:cNvSpPr txBox="1">
            <a:spLocks noGrp="1"/>
          </p:cNvSpPr>
          <p:nvPr>
            <p:ph type="subTitle" idx="7"/>
          </p:nvPr>
        </p:nvSpPr>
        <p:spPr>
          <a:xfrm>
            <a:off x="1758950" y="1778974"/>
            <a:ext cx="2483187" cy="4353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Modificar la apariencia del terminal y funcionalidad/mapeo de teclas.</a:t>
            </a:r>
            <a:endParaRPr sz="1200" dirty="0"/>
          </a:p>
        </p:txBody>
      </p:sp>
      <p:grpSp>
        <p:nvGrpSpPr>
          <p:cNvPr id="1024" name="Google Shape;1024;p38"/>
          <p:cNvGrpSpPr/>
          <p:nvPr/>
        </p:nvGrpSpPr>
        <p:grpSpPr>
          <a:xfrm>
            <a:off x="5034350" y="1556796"/>
            <a:ext cx="438603" cy="527902"/>
            <a:chOff x="-49764975" y="3551225"/>
            <a:chExt cx="299300" cy="300650"/>
          </a:xfrm>
        </p:grpSpPr>
        <p:sp>
          <p:nvSpPr>
            <p:cNvPr id="1025" name="Google Shape;1025;p38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8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8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8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8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8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8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8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8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8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8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5" name="Google Shape;1045;p38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8"/>
          <p:cNvSpPr/>
          <p:nvPr/>
        </p:nvSpPr>
        <p:spPr>
          <a:xfrm>
            <a:off x="347770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8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8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8"/>
          <p:cNvSpPr/>
          <p:nvPr/>
        </p:nvSpPr>
        <p:spPr>
          <a:xfrm>
            <a:off x="315425" y="288000"/>
            <a:ext cx="559500" cy="757850"/>
          </a:xfrm>
          <a:custGeom>
            <a:avLst/>
            <a:gdLst/>
            <a:ahLst/>
            <a:cxnLst/>
            <a:rect l="l" t="t" r="r" b="b"/>
            <a:pathLst>
              <a:path w="22380" h="30314" extrusionOk="0">
                <a:moveTo>
                  <a:pt x="18684" y="362"/>
                </a:moveTo>
                <a:cubicBezTo>
                  <a:pt x="18704" y="362"/>
                  <a:pt x="18724" y="363"/>
                  <a:pt x="18745" y="365"/>
                </a:cubicBezTo>
                <a:cubicBezTo>
                  <a:pt x="19196" y="390"/>
                  <a:pt x="19322" y="766"/>
                  <a:pt x="19046" y="1117"/>
                </a:cubicBezTo>
                <a:cubicBezTo>
                  <a:pt x="19005" y="1185"/>
                  <a:pt x="18891" y="1253"/>
                  <a:pt x="18754" y="1253"/>
                </a:cubicBezTo>
                <a:cubicBezTo>
                  <a:pt x="18639" y="1253"/>
                  <a:pt x="18509" y="1205"/>
                  <a:pt x="18394" y="1067"/>
                </a:cubicBezTo>
                <a:cubicBezTo>
                  <a:pt x="18156" y="805"/>
                  <a:pt x="18303" y="362"/>
                  <a:pt x="18684" y="362"/>
                </a:cubicBezTo>
                <a:close/>
                <a:moveTo>
                  <a:pt x="21488" y="1439"/>
                </a:moveTo>
                <a:cubicBezTo>
                  <a:pt x="21508" y="1439"/>
                  <a:pt x="21530" y="1441"/>
                  <a:pt x="21552" y="1443"/>
                </a:cubicBezTo>
                <a:cubicBezTo>
                  <a:pt x="21978" y="1493"/>
                  <a:pt x="22104" y="1869"/>
                  <a:pt x="21828" y="2220"/>
                </a:cubicBezTo>
                <a:cubicBezTo>
                  <a:pt x="21788" y="2273"/>
                  <a:pt x="21685" y="2333"/>
                  <a:pt x="21555" y="2333"/>
                </a:cubicBezTo>
                <a:cubicBezTo>
                  <a:pt x="21441" y="2333"/>
                  <a:pt x="21306" y="2286"/>
                  <a:pt x="21176" y="2145"/>
                </a:cubicBezTo>
                <a:cubicBezTo>
                  <a:pt x="20938" y="1883"/>
                  <a:pt x="21085" y="1439"/>
                  <a:pt x="21488" y="1439"/>
                </a:cubicBezTo>
                <a:close/>
                <a:moveTo>
                  <a:pt x="17648" y="3184"/>
                </a:moveTo>
                <a:cubicBezTo>
                  <a:pt x="17762" y="3184"/>
                  <a:pt x="17890" y="3229"/>
                  <a:pt x="18018" y="3323"/>
                </a:cubicBezTo>
                <a:cubicBezTo>
                  <a:pt x="18119" y="3398"/>
                  <a:pt x="18244" y="3699"/>
                  <a:pt x="17968" y="3974"/>
                </a:cubicBezTo>
                <a:cubicBezTo>
                  <a:pt x="17877" y="4065"/>
                  <a:pt x="17765" y="4107"/>
                  <a:pt x="17655" y="4107"/>
                </a:cubicBezTo>
                <a:cubicBezTo>
                  <a:pt x="17433" y="4107"/>
                  <a:pt x="17225" y="3934"/>
                  <a:pt x="17241" y="3649"/>
                </a:cubicBezTo>
                <a:cubicBezTo>
                  <a:pt x="17258" y="3351"/>
                  <a:pt x="17427" y="3184"/>
                  <a:pt x="17648" y="3184"/>
                </a:cubicBezTo>
                <a:close/>
                <a:moveTo>
                  <a:pt x="10911" y="5073"/>
                </a:moveTo>
                <a:cubicBezTo>
                  <a:pt x="10932" y="5073"/>
                  <a:pt x="10953" y="5075"/>
                  <a:pt x="10976" y="5077"/>
                </a:cubicBezTo>
                <a:cubicBezTo>
                  <a:pt x="11402" y="5102"/>
                  <a:pt x="11527" y="5478"/>
                  <a:pt x="11251" y="5829"/>
                </a:cubicBezTo>
                <a:cubicBezTo>
                  <a:pt x="11211" y="5897"/>
                  <a:pt x="11103" y="5965"/>
                  <a:pt x="10970" y="5965"/>
                </a:cubicBezTo>
                <a:cubicBezTo>
                  <a:pt x="10857" y="5965"/>
                  <a:pt x="10726" y="5917"/>
                  <a:pt x="10600" y="5779"/>
                </a:cubicBezTo>
                <a:cubicBezTo>
                  <a:pt x="10361" y="5517"/>
                  <a:pt x="10508" y="5073"/>
                  <a:pt x="10911" y="5073"/>
                </a:cubicBezTo>
                <a:close/>
                <a:moveTo>
                  <a:pt x="6031" y="6054"/>
                </a:moveTo>
                <a:cubicBezTo>
                  <a:pt x="6042" y="6054"/>
                  <a:pt x="6053" y="6054"/>
                  <a:pt x="6063" y="6055"/>
                </a:cubicBezTo>
                <a:cubicBezTo>
                  <a:pt x="6489" y="6105"/>
                  <a:pt x="6640" y="6481"/>
                  <a:pt x="6364" y="6832"/>
                </a:cubicBezTo>
                <a:cubicBezTo>
                  <a:pt x="6310" y="6899"/>
                  <a:pt x="6196" y="6967"/>
                  <a:pt x="6064" y="6967"/>
                </a:cubicBezTo>
                <a:cubicBezTo>
                  <a:pt x="5952" y="6967"/>
                  <a:pt x="5827" y="6919"/>
                  <a:pt x="5713" y="6781"/>
                </a:cubicBezTo>
                <a:cubicBezTo>
                  <a:pt x="5444" y="6513"/>
                  <a:pt x="5627" y="6054"/>
                  <a:pt x="6031" y="6054"/>
                </a:cubicBezTo>
                <a:close/>
                <a:moveTo>
                  <a:pt x="1011" y="6627"/>
                </a:moveTo>
                <a:cubicBezTo>
                  <a:pt x="1032" y="6627"/>
                  <a:pt x="1054" y="6629"/>
                  <a:pt x="1076" y="6631"/>
                </a:cubicBezTo>
                <a:cubicBezTo>
                  <a:pt x="1502" y="6656"/>
                  <a:pt x="1652" y="7032"/>
                  <a:pt x="1377" y="7383"/>
                </a:cubicBezTo>
                <a:cubicBezTo>
                  <a:pt x="1322" y="7451"/>
                  <a:pt x="1209" y="7519"/>
                  <a:pt x="1077" y="7519"/>
                </a:cubicBezTo>
                <a:cubicBezTo>
                  <a:pt x="965" y="7519"/>
                  <a:pt x="840" y="7470"/>
                  <a:pt x="725" y="7333"/>
                </a:cubicBezTo>
                <a:cubicBezTo>
                  <a:pt x="463" y="7071"/>
                  <a:pt x="609" y="6627"/>
                  <a:pt x="1011" y="6627"/>
                </a:cubicBezTo>
                <a:close/>
                <a:moveTo>
                  <a:pt x="5253" y="9016"/>
                </a:moveTo>
                <a:cubicBezTo>
                  <a:pt x="5365" y="9016"/>
                  <a:pt x="5488" y="9055"/>
                  <a:pt x="5612" y="9137"/>
                </a:cubicBezTo>
                <a:cubicBezTo>
                  <a:pt x="5713" y="9238"/>
                  <a:pt x="5838" y="9538"/>
                  <a:pt x="5562" y="9814"/>
                </a:cubicBezTo>
                <a:cubicBezTo>
                  <a:pt x="5472" y="9896"/>
                  <a:pt x="5361" y="9935"/>
                  <a:pt x="5253" y="9935"/>
                </a:cubicBezTo>
                <a:cubicBezTo>
                  <a:pt x="5029" y="9935"/>
                  <a:pt x="4818" y="9767"/>
                  <a:pt x="4835" y="9463"/>
                </a:cubicBezTo>
                <a:cubicBezTo>
                  <a:pt x="4852" y="9177"/>
                  <a:pt x="5027" y="9016"/>
                  <a:pt x="5253" y="9016"/>
                </a:cubicBezTo>
                <a:close/>
                <a:moveTo>
                  <a:pt x="9607" y="12224"/>
                </a:moveTo>
                <a:cubicBezTo>
                  <a:pt x="9714" y="12224"/>
                  <a:pt x="9833" y="12263"/>
                  <a:pt x="9948" y="12345"/>
                </a:cubicBezTo>
                <a:cubicBezTo>
                  <a:pt x="10073" y="12446"/>
                  <a:pt x="10199" y="12746"/>
                  <a:pt x="9923" y="12997"/>
                </a:cubicBezTo>
                <a:cubicBezTo>
                  <a:pt x="9832" y="13088"/>
                  <a:pt x="9719" y="13130"/>
                  <a:pt x="9610" y="13130"/>
                </a:cubicBezTo>
                <a:cubicBezTo>
                  <a:pt x="9388" y="13130"/>
                  <a:pt x="9179" y="12957"/>
                  <a:pt x="9196" y="12671"/>
                </a:cubicBezTo>
                <a:cubicBezTo>
                  <a:pt x="9213" y="12385"/>
                  <a:pt x="9388" y="12224"/>
                  <a:pt x="9607" y="12224"/>
                </a:cubicBezTo>
                <a:close/>
                <a:moveTo>
                  <a:pt x="11713" y="15048"/>
                </a:moveTo>
                <a:cubicBezTo>
                  <a:pt x="11734" y="15048"/>
                  <a:pt x="11755" y="15050"/>
                  <a:pt x="11778" y="15052"/>
                </a:cubicBezTo>
                <a:cubicBezTo>
                  <a:pt x="12204" y="15102"/>
                  <a:pt x="12329" y="15478"/>
                  <a:pt x="12078" y="15829"/>
                </a:cubicBezTo>
                <a:cubicBezTo>
                  <a:pt x="12024" y="15884"/>
                  <a:pt x="11909" y="15946"/>
                  <a:pt x="11771" y="15946"/>
                </a:cubicBezTo>
                <a:cubicBezTo>
                  <a:pt x="11656" y="15946"/>
                  <a:pt x="11527" y="15904"/>
                  <a:pt x="11402" y="15779"/>
                </a:cubicBezTo>
                <a:cubicBezTo>
                  <a:pt x="11163" y="15493"/>
                  <a:pt x="11310" y="15048"/>
                  <a:pt x="11713" y="15048"/>
                </a:cubicBezTo>
                <a:close/>
                <a:moveTo>
                  <a:pt x="15952" y="20888"/>
                </a:moveTo>
                <a:cubicBezTo>
                  <a:pt x="15972" y="20888"/>
                  <a:pt x="15992" y="20889"/>
                  <a:pt x="16013" y="20892"/>
                </a:cubicBezTo>
                <a:cubicBezTo>
                  <a:pt x="16439" y="20942"/>
                  <a:pt x="16590" y="21318"/>
                  <a:pt x="16314" y="21669"/>
                </a:cubicBezTo>
                <a:cubicBezTo>
                  <a:pt x="16259" y="21724"/>
                  <a:pt x="16144" y="21786"/>
                  <a:pt x="16010" y="21786"/>
                </a:cubicBezTo>
                <a:cubicBezTo>
                  <a:pt x="15900" y="21786"/>
                  <a:pt x="15776" y="21743"/>
                  <a:pt x="15662" y="21619"/>
                </a:cubicBezTo>
                <a:cubicBezTo>
                  <a:pt x="15400" y="21333"/>
                  <a:pt x="15569" y="20888"/>
                  <a:pt x="15952" y="20888"/>
                </a:cubicBezTo>
                <a:close/>
                <a:moveTo>
                  <a:pt x="17838" y="23750"/>
                </a:moveTo>
                <a:cubicBezTo>
                  <a:pt x="18087" y="23750"/>
                  <a:pt x="18269" y="23957"/>
                  <a:pt x="18269" y="24275"/>
                </a:cubicBezTo>
                <a:cubicBezTo>
                  <a:pt x="18247" y="24408"/>
                  <a:pt x="18107" y="24639"/>
                  <a:pt x="17816" y="24639"/>
                </a:cubicBezTo>
                <a:cubicBezTo>
                  <a:pt x="17777" y="24639"/>
                  <a:pt x="17736" y="24635"/>
                  <a:pt x="17693" y="24626"/>
                </a:cubicBezTo>
                <a:cubicBezTo>
                  <a:pt x="17317" y="24551"/>
                  <a:pt x="17191" y="24050"/>
                  <a:pt x="17567" y="23824"/>
                </a:cubicBezTo>
                <a:cubicBezTo>
                  <a:pt x="17662" y="23774"/>
                  <a:pt x="17754" y="23750"/>
                  <a:pt x="17838" y="23750"/>
                </a:cubicBezTo>
                <a:close/>
                <a:moveTo>
                  <a:pt x="15446" y="23972"/>
                </a:moveTo>
                <a:cubicBezTo>
                  <a:pt x="15696" y="23972"/>
                  <a:pt x="15881" y="24168"/>
                  <a:pt x="15863" y="24501"/>
                </a:cubicBezTo>
                <a:cubicBezTo>
                  <a:pt x="15863" y="24634"/>
                  <a:pt x="15726" y="24864"/>
                  <a:pt x="15435" y="24864"/>
                </a:cubicBezTo>
                <a:cubicBezTo>
                  <a:pt x="15396" y="24864"/>
                  <a:pt x="15355" y="24860"/>
                  <a:pt x="15312" y="24852"/>
                </a:cubicBezTo>
                <a:cubicBezTo>
                  <a:pt x="14936" y="24776"/>
                  <a:pt x="14785" y="24275"/>
                  <a:pt x="15161" y="24050"/>
                </a:cubicBezTo>
                <a:cubicBezTo>
                  <a:pt x="15260" y="23997"/>
                  <a:pt x="15357" y="23972"/>
                  <a:pt x="15446" y="23972"/>
                </a:cubicBezTo>
                <a:close/>
                <a:moveTo>
                  <a:pt x="19796" y="25536"/>
                </a:moveTo>
                <a:cubicBezTo>
                  <a:pt x="19925" y="25536"/>
                  <a:pt x="20068" y="25598"/>
                  <a:pt x="20199" y="25729"/>
                </a:cubicBezTo>
                <a:cubicBezTo>
                  <a:pt x="20299" y="25829"/>
                  <a:pt x="20374" y="26130"/>
                  <a:pt x="20073" y="26355"/>
                </a:cubicBezTo>
                <a:cubicBezTo>
                  <a:pt x="19985" y="26416"/>
                  <a:pt x="19888" y="26444"/>
                  <a:pt x="19795" y="26444"/>
                </a:cubicBezTo>
                <a:cubicBezTo>
                  <a:pt x="19544" y="26444"/>
                  <a:pt x="19324" y="26240"/>
                  <a:pt x="19397" y="25929"/>
                </a:cubicBezTo>
                <a:cubicBezTo>
                  <a:pt x="19442" y="25674"/>
                  <a:pt x="19604" y="25536"/>
                  <a:pt x="19796" y="25536"/>
                </a:cubicBezTo>
                <a:close/>
                <a:moveTo>
                  <a:pt x="14608" y="25754"/>
                </a:moveTo>
                <a:cubicBezTo>
                  <a:pt x="14733" y="25754"/>
                  <a:pt x="14867" y="25811"/>
                  <a:pt x="14986" y="25929"/>
                </a:cubicBezTo>
                <a:cubicBezTo>
                  <a:pt x="15086" y="26030"/>
                  <a:pt x="15186" y="26355"/>
                  <a:pt x="14860" y="26581"/>
                </a:cubicBezTo>
                <a:cubicBezTo>
                  <a:pt x="14773" y="26641"/>
                  <a:pt x="14677" y="26669"/>
                  <a:pt x="14585" y="26669"/>
                </a:cubicBezTo>
                <a:cubicBezTo>
                  <a:pt x="14332" y="26669"/>
                  <a:pt x="14110" y="26460"/>
                  <a:pt x="14184" y="26130"/>
                </a:cubicBezTo>
                <a:cubicBezTo>
                  <a:pt x="14244" y="25887"/>
                  <a:pt x="14415" y="25754"/>
                  <a:pt x="14608" y="25754"/>
                </a:cubicBezTo>
                <a:close/>
                <a:moveTo>
                  <a:pt x="20025" y="27762"/>
                </a:moveTo>
                <a:cubicBezTo>
                  <a:pt x="20072" y="27762"/>
                  <a:pt x="20122" y="27769"/>
                  <a:pt x="20174" y="27784"/>
                </a:cubicBezTo>
                <a:cubicBezTo>
                  <a:pt x="20575" y="27934"/>
                  <a:pt x="20625" y="28335"/>
                  <a:pt x="20299" y="28611"/>
                </a:cubicBezTo>
                <a:cubicBezTo>
                  <a:pt x="20249" y="28641"/>
                  <a:pt x="20168" y="28667"/>
                  <a:pt x="20077" y="28667"/>
                </a:cubicBezTo>
                <a:cubicBezTo>
                  <a:pt x="19939" y="28667"/>
                  <a:pt x="19778" y="28607"/>
                  <a:pt x="19672" y="28411"/>
                </a:cubicBezTo>
                <a:cubicBezTo>
                  <a:pt x="19497" y="28125"/>
                  <a:pt x="19687" y="27762"/>
                  <a:pt x="20025" y="27762"/>
                </a:cubicBezTo>
                <a:close/>
                <a:moveTo>
                  <a:pt x="17066" y="24451"/>
                </a:moveTo>
                <a:cubicBezTo>
                  <a:pt x="17149" y="24815"/>
                  <a:pt x="17439" y="25004"/>
                  <a:pt x="17749" y="25004"/>
                </a:cubicBezTo>
                <a:cubicBezTo>
                  <a:pt x="17909" y="25004"/>
                  <a:pt x="18074" y="24954"/>
                  <a:pt x="18219" y="24852"/>
                </a:cubicBezTo>
                <a:cubicBezTo>
                  <a:pt x="18369" y="24977"/>
                  <a:pt x="18795" y="25353"/>
                  <a:pt x="19096" y="25654"/>
                </a:cubicBezTo>
                <a:cubicBezTo>
                  <a:pt x="19021" y="25804"/>
                  <a:pt x="18996" y="26005"/>
                  <a:pt x="19046" y="26255"/>
                </a:cubicBezTo>
                <a:cubicBezTo>
                  <a:pt x="19121" y="26381"/>
                  <a:pt x="19196" y="26506"/>
                  <a:pt x="19347" y="26631"/>
                </a:cubicBezTo>
                <a:cubicBezTo>
                  <a:pt x="19447" y="26706"/>
                  <a:pt x="19547" y="26756"/>
                  <a:pt x="19647" y="26782"/>
                </a:cubicBezTo>
                <a:lnTo>
                  <a:pt x="19698" y="27508"/>
                </a:lnTo>
                <a:cubicBezTo>
                  <a:pt x="19622" y="27533"/>
                  <a:pt x="19547" y="27609"/>
                  <a:pt x="19472" y="27684"/>
                </a:cubicBezTo>
                <a:cubicBezTo>
                  <a:pt x="19196" y="27934"/>
                  <a:pt x="19171" y="28260"/>
                  <a:pt x="19297" y="28511"/>
                </a:cubicBezTo>
                <a:cubicBezTo>
                  <a:pt x="19221" y="28611"/>
                  <a:pt x="19021" y="28787"/>
                  <a:pt x="18845" y="28962"/>
                </a:cubicBezTo>
                <a:cubicBezTo>
                  <a:pt x="18681" y="28761"/>
                  <a:pt x="18450" y="28680"/>
                  <a:pt x="18278" y="28680"/>
                </a:cubicBezTo>
                <a:cubicBezTo>
                  <a:pt x="18215" y="28680"/>
                  <a:pt x="18159" y="28691"/>
                  <a:pt x="18119" y="28711"/>
                </a:cubicBezTo>
                <a:cubicBezTo>
                  <a:pt x="17893" y="28787"/>
                  <a:pt x="17693" y="28912"/>
                  <a:pt x="17567" y="29137"/>
                </a:cubicBezTo>
                <a:cubicBezTo>
                  <a:pt x="17442" y="29112"/>
                  <a:pt x="17191" y="29087"/>
                  <a:pt x="16941" y="29037"/>
                </a:cubicBezTo>
                <a:cubicBezTo>
                  <a:pt x="17016" y="28686"/>
                  <a:pt x="16815" y="28411"/>
                  <a:pt x="16640" y="28335"/>
                </a:cubicBezTo>
                <a:cubicBezTo>
                  <a:pt x="16489" y="28253"/>
                  <a:pt x="16330" y="28193"/>
                  <a:pt x="16168" y="28193"/>
                </a:cubicBezTo>
                <a:cubicBezTo>
                  <a:pt x="16034" y="28193"/>
                  <a:pt x="15898" y="28234"/>
                  <a:pt x="15763" y="28335"/>
                </a:cubicBezTo>
                <a:cubicBezTo>
                  <a:pt x="15512" y="27934"/>
                  <a:pt x="15186" y="27258"/>
                  <a:pt x="15011" y="26932"/>
                </a:cubicBezTo>
                <a:cubicBezTo>
                  <a:pt x="15261" y="26756"/>
                  <a:pt x="15412" y="26481"/>
                  <a:pt x="15362" y="26130"/>
                </a:cubicBezTo>
                <a:cubicBezTo>
                  <a:pt x="15312" y="25804"/>
                  <a:pt x="15161" y="25629"/>
                  <a:pt x="14986" y="25528"/>
                </a:cubicBezTo>
                <a:cubicBezTo>
                  <a:pt x="15061" y="25403"/>
                  <a:pt x="15136" y="25278"/>
                  <a:pt x="15186" y="25203"/>
                </a:cubicBezTo>
                <a:cubicBezTo>
                  <a:pt x="15246" y="25219"/>
                  <a:pt x="15309" y="25227"/>
                  <a:pt x="15372" y="25227"/>
                </a:cubicBezTo>
                <a:cubicBezTo>
                  <a:pt x="15598" y="25227"/>
                  <a:pt x="15831" y="25123"/>
                  <a:pt x="15988" y="24927"/>
                </a:cubicBezTo>
                <a:cubicBezTo>
                  <a:pt x="16089" y="24802"/>
                  <a:pt x="16139" y="24676"/>
                  <a:pt x="16164" y="24551"/>
                </a:cubicBezTo>
                <a:cubicBezTo>
                  <a:pt x="16515" y="24501"/>
                  <a:pt x="16916" y="24451"/>
                  <a:pt x="17066" y="24451"/>
                </a:cubicBezTo>
                <a:close/>
                <a:moveTo>
                  <a:pt x="16223" y="28533"/>
                </a:moveTo>
                <a:cubicBezTo>
                  <a:pt x="16473" y="28533"/>
                  <a:pt x="16658" y="28730"/>
                  <a:pt x="16640" y="29062"/>
                </a:cubicBezTo>
                <a:cubicBezTo>
                  <a:pt x="16640" y="29195"/>
                  <a:pt x="16503" y="29426"/>
                  <a:pt x="16212" y="29426"/>
                </a:cubicBezTo>
                <a:cubicBezTo>
                  <a:pt x="16173" y="29426"/>
                  <a:pt x="16132" y="29422"/>
                  <a:pt x="16089" y="29413"/>
                </a:cubicBezTo>
                <a:cubicBezTo>
                  <a:pt x="15713" y="29338"/>
                  <a:pt x="15562" y="28837"/>
                  <a:pt x="15938" y="28611"/>
                </a:cubicBezTo>
                <a:cubicBezTo>
                  <a:pt x="16037" y="28558"/>
                  <a:pt x="16134" y="28533"/>
                  <a:pt x="16223" y="28533"/>
                </a:cubicBezTo>
                <a:close/>
                <a:moveTo>
                  <a:pt x="18246" y="29031"/>
                </a:moveTo>
                <a:cubicBezTo>
                  <a:pt x="18372" y="29031"/>
                  <a:pt x="18513" y="29091"/>
                  <a:pt x="18645" y="29213"/>
                </a:cubicBezTo>
                <a:cubicBezTo>
                  <a:pt x="18745" y="29313"/>
                  <a:pt x="18820" y="29639"/>
                  <a:pt x="18520" y="29864"/>
                </a:cubicBezTo>
                <a:cubicBezTo>
                  <a:pt x="18436" y="29922"/>
                  <a:pt x="18343" y="29949"/>
                  <a:pt x="18254" y="29949"/>
                </a:cubicBezTo>
                <a:cubicBezTo>
                  <a:pt x="17998" y="29949"/>
                  <a:pt x="17768" y="29729"/>
                  <a:pt x="17843" y="29413"/>
                </a:cubicBezTo>
                <a:cubicBezTo>
                  <a:pt x="17903" y="29160"/>
                  <a:pt x="18060" y="29031"/>
                  <a:pt x="18246" y="29031"/>
                </a:cubicBezTo>
                <a:close/>
                <a:moveTo>
                  <a:pt x="18754" y="0"/>
                </a:moveTo>
                <a:cubicBezTo>
                  <a:pt x="18646" y="0"/>
                  <a:pt x="18527" y="20"/>
                  <a:pt x="18394" y="65"/>
                </a:cubicBezTo>
                <a:cubicBezTo>
                  <a:pt x="18269" y="140"/>
                  <a:pt x="18144" y="240"/>
                  <a:pt x="18043" y="390"/>
                </a:cubicBezTo>
                <a:cubicBezTo>
                  <a:pt x="17793" y="816"/>
                  <a:pt x="17943" y="1217"/>
                  <a:pt x="18244" y="1418"/>
                </a:cubicBezTo>
                <a:lnTo>
                  <a:pt x="17693" y="2847"/>
                </a:lnTo>
                <a:cubicBezTo>
                  <a:pt x="17567" y="2847"/>
                  <a:pt x="17467" y="2847"/>
                  <a:pt x="17392" y="2897"/>
                </a:cubicBezTo>
                <a:cubicBezTo>
                  <a:pt x="17166" y="3022"/>
                  <a:pt x="16966" y="3197"/>
                  <a:pt x="16916" y="3448"/>
                </a:cubicBezTo>
                <a:lnTo>
                  <a:pt x="11677" y="5177"/>
                </a:lnTo>
                <a:cubicBezTo>
                  <a:pt x="11525" y="4910"/>
                  <a:pt x="11299" y="4716"/>
                  <a:pt x="10957" y="4716"/>
                </a:cubicBezTo>
                <a:cubicBezTo>
                  <a:pt x="10850" y="4716"/>
                  <a:pt x="10731" y="4735"/>
                  <a:pt x="10600" y="4776"/>
                </a:cubicBezTo>
                <a:cubicBezTo>
                  <a:pt x="10474" y="4852"/>
                  <a:pt x="10349" y="4952"/>
                  <a:pt x="10249" y="5102"/>
                </a:cubicBezTo>
                <a:cubicBezTo>
                  <a:pt x="10149" y="5278"/>
                  <a:pt x="10124" y="5428"/>
                  <a:pt x="10124" y="5603"/>
                </a:cubicBezTo>
                <a:lnTo>
                  <a:pt x="6790" y="6205"/>
                </a:lnTo>
                <a:cubicBezTo>
                  <a:pt x="6637" y="5936"/>
                  <a:pt x="6424" y="5711"/>
                  <a:pt x="6073" y="5711"/>
                </a:cubicBezTo>
                <a:cubicBezTo>
                  <a:pt x="5967" y="5711"/>
                  <a:pt x="5847" y="5732"/>
                  <a:pt x="5713" y="5779"/>
                </a:cubicBezTo>
                <a:cubicBezTo>
                  <a:pt x="5587" y="5854"/>
                  <a:pt x="5462" y="5954"/>
                  <a:pt x="5362" y="6105"/>
                </a:cubicBezTo>
                <a:cubicBezTo>
                  <a:pt x="5286" y="6205"/>
                  <a:pt x="5261" y="6305"/>
                  <a:pt x="5236" y="6405"/>
                </a:cubicBezTo>
                <a:lnTo>
                  <a:pt x="1778" y="6731"/>
                </a:lnTo>
                <a:cubicBezTo>
                  <a:pt x="1642" y="6479"/>
                  <a:pt x="1417" y="6273"/>
                  <a:pt x="1055" y="6273"/>
                </a:cubicBezTo>
                <a:cubicBezTo>
                  <a:pt x="949" y="6273"/>
                  <a:pt x="831" y="6290"/>
                  <a:pt x="700" y="6330"/>
                </a:cubicBezTo>
                <a:cubicBezTo>
                  <a:pt x="575" y="6405"/>
                  <a:pt x="474" y="6506"/>
                  <a:pt x="374" y="6656"/>
                </a:cubicBezTo>
                <a:cubicBezTo>
                  <a:pt x="0" y="7228"/>
                  <a:pt x="437" y="7820"/>
                  <a:pt x="991" y="7820"/>
                </a:cubicBezTo>
                <a:cubicBezTo>
                  <a:pt x="1068" y="7820"/>
                  <a:pt x="1147" y="7808"/>
                  <a:pt x="1226" y="7784"/>
                </a:cubicBezTo>
                <a:cubicBezTo>
                  <a:pt x="1276" y="7784"/>
                  <a:pt x="1301" y="7759"/>
                  <a:pt x="1352" y="7734"/>
                </a:cubicBezTo>
                <a:lnTo>
                  <a:pt x="4509" y="9288"/>
                </a:lnTo>
                <a:cubicBezTo>
                  <a:pt x="4459" y="9438"/>
                  <a:pt x="4484" y="9613"/>
                  <a:pt x="4560" y="9839"/>
                </a:cubicBezTo>
                <a:cubicBezTo>
                  <a:pt x="4635" y="9964"/>
                  <a:pt x="4735" y="10090"/>
                  <a:pt x="4910" y="10165"/>
                </a:cubicBezTo>
                <a:cubicBezTo>
                  <a:pt x="5052" y="10256"/>
                  <a:pt x="5189" y="10294"/>
                  <a:pt x="5317" y="10294"/>
                </a:cubicBezTo>
                <a:cubicBezTo>
                  <a:pt x="5507" y="10294"/>
                  <a:pt x="5678" y="10210"/>
                  <a:pt x="5813" y="10090"/>
                </a:cubicBezTo>
                <a:lnTo>
                  <a:pt x="8946" y="12295"/>
                </a:lnTo>
                <a:cubicBezTo>
                  <a:pt x="8820" y="12496"/>
                  <a:pt x="8795" y="12721"/>
                  <a:pt x="8921" y="13047"/>
                </a:cubicBezTo>
                <a:cubicBezTo>
                  <a:pt x="8996" y="13172"/>
                  <a:pt x="9096" y="13273"/>
                  <a:pt x="9271" y="13373"/>
                </a:cubicBezTo>
                <a:cubicBezTo>
                  <a:pt x="9409" y="13456"/>
                  <a:pt x="9547" y="13493"/>
                  <a:pt x="9677" y="13493"/>
                </a:cubicBezTo>
                <a:cubicBezTo>
                  <a:pt x="9783" y="13493"/>
                  <a:pt x="9883" y="13468"/>
                  <a:pt x="9973" y="13423"/>
                </a:cubicBezTo>
                <a:lnTo>
                  <a:pt x="11151" y="14977"/>
                </a:lnTo>
                <a:cubicBezTo>
                  <a:pt x="11126" y="15027"/>
                  <a:pt x="11101" y="15052"/>
                  <a:pt x="11076" y="15102"/>
                </a:cubicBezTo>
                <a:cubicBezTo>
                  <a:pt x="10696" y="15660"/>
                  <a:pt x="11132" y="16258"/>
                  <a:pt x="11710" y="16258"/>
                </a:cubicBezTo>
                <a:cubicBezTo>
                  <a:pt x="11781" y="16258"/>
                  <a:pt x="11854" y="16249"/>
                  <a:pt x="11928" y="16230"/>
                </a:cubicBezTo>
                <a:cubicBezTo>
                  <a:pt x="11978" y="16205"/>
                  <a:pt x="12003" y="16180"/>
                  <a:pt x="12053" y="16155"/>
                </a:cubicBezTo>
                <a:lnTo>
                  <a:pt x="15387" y="20842"/>
                </a:lnTo>
                <a:cubicBezTo>
                  <a:pt x="15362" y="20867"/>
                  <a:pt x="15337" y="20892"/>
                  <a:pt x="15312" y="20942"/>
                </a:cubicBezTo>
                <a:cubicBezTo>
                  <a:pt x="14950" y="21507"/>
                  <a:pt x="15403" y="22092"/>
                  <a:pt x="15955" y="22092"/>
                </a:cubicBezTo>
                <a:cubicBezTo>
                  <a:pt x="16015" y="22092"/>
                  <a:pt x="16077" y="22085"/>
                  <a:pt x="16139" y="22070"/>
                </a:cubicBezTo>
                <a:lnTo>
                  <a:pt x="17216" y="23674"/>
                </a:lnTo>
                <a:cubicBezTo>
                  <a:pt x="17166" y="23724"/>
                  <a:pt x="17141" y="23774"/>
                  <a:pt x="17091" y="23824"/>
                </a:cubicBezTo>
                <a:cubicBezTo>
                  <a:pt x="17066" y="23899"/>
                  <a:pt x="17041" y="23974"/>
                  <a:pt x="17016" y="24075"/>
                </a:cubicBezTo>
                <a:cubicBezTo>
                  <a:pt x="16790" y="24075"/>
                  <a:pt x="16389" y="24125"/>
                  <a:pt x="16164" y="24175"/>
                </a:cubicBezTo>
                <a:cubicBezTo>
                  <a:pt x="16114" y="23974"/>
                  <a:pt x="15988" y="23824"/>
                  <a:pt x="15888" y="23774"/>
                </a:cubicBezTo>
                <a:cubicBezTo>
                  <a:pt x="15731" y="23690"/>
                  <a:pt x="15565" y="23632"/>
                  <a:pt x="15397" y="23632"/>
                </a:cubicBezTo>
                <a:cubicBezTo>
                  <a:pt x="15164" y="23632"/>
                  <a:pt x="14929" y="23744"/>
                  <a:pt x="14710" y="24050"/>
                </a:cubicBezTo>
                <a:cubicBezTo>
                  <a:pt x="14635" y="24175"/>
                  <a:pt x="14610" y="24325"/>
                  <a:pt x="14635" y="24526"/>
                </a:cubicBezTo>
                <a:cubicBezTo>
                  <a:pt x="14635" y="24726"/>
                  <a:pt x="14735" y="24902"/>
                  <a:pt x="14835" y="25002"/>
                </a:cubicBezTo>
                <a:cubicBezTo>
                  <a:pt x="14785" y="25102"/>
                  <a:pt x="14685" y="25278"/>
                  <a:pt x="14610" y="25403"/>
                </a:cubicBezTo>
                <a:cubicBezTo>
                  <a:pt x="14560" y="25403"/>
                  <a:pt x="14484" y="25403"/>
                  <a:pt x="14459" y="25428"/>
                </a:cubicBezTo>
                <a:cubicBezTo>
                  <a:pt x="14058" y="25553"/>
                  <a:pt x="13733" y="25854"/>
                  <a:pt x="13858" y="26481"/>
                </a:cubicBezTo>
                <a:cubicBezTo>
                  <a:pt x="13908" y="26606"/>
                  <a:pt x="14008" y="26731"/>
                  <a:pt x="14159" y="26857"/>
                </a:cubicBezTo>
                <a:cubicBezTo>
                  <a:pt x="14309" y="26982"/>
                  <a:pt x="14484" y="27032"/>
                  <a:pt x="14660" y="27032"/>
                </a:cubicBezTo>
                <a:cubicBezTo>
                  <a:pt x="14810" y="27358"/>
                  <a:pt x="15186" y="28160"/>
                  <a:pt x="15462" y="28611"/>
                </a:cubicBezTo>
                <a:cubicBezTo>
                  <a:pt x="15412" y="28736"/>
                  <a:pt x="15387" y="28887"/>
                  <a:pt x="15412" y="29062"/>
                </a:cubicBezTo>
                <a:cubicBezTo>
                  <a:pt x="15442" y="29534"/>
                  <a:pt x="15778" y="29784"/>
                  <a:pt x="16132" y="29784"/>
                </a:cubicBezTo>
                <a:cubicBezTo>
                  <a:pt x="16361" y="29784"/>
                  <a:pt x="16598" y="29680"/>
                  <a:pt x="16765" y="29463"/>
                </a:cubicBezTo>
                <a:cubicBezTo>
                  <a:pt x="16765" y="29438"/>
                  <a:pt x="16790" y="29438"/>
                  <a:pt x="16790" y="29413"/>
                </a:cubicBezTo>
                <a:cubicBezTo>
                  <a:pt x="16966" y="29438"/>
                  <a:pt x="17266" y="29488"/>
                  <a:pt x="17492" y="29488"/>
                </a:cubicBezTo>
                <a:cubicBezTo>
                  <a:pt x="17492" y="29563"/>
                  <a:pt x="17492" y="29664"/>
                  <a:pt x="17517" y="29739"/>
                </a:cubicBezTo>
                <a:cubicBezTo>
                  <a:pt x="17567" y="29889"/>
                  <a:pt x="17667" y="30015"/>
                  <a:pt x="17818" y="30115"/>
                </a:cubicBezTo>
                <a:cubicBezTo>
                  <a:pt x="17977" y="30253"/>
                  <a:pt x="18148" y="30314"/>
                  <a:pt x="18310" y="30314"/>
                </a:cubicBezTo>
                <a:cubicBezTo>
                  <a:pt x="18733" y="30314"/>
                  <a:pt x="19093" y="29903"/>
                  <a:pt x="19021" y="29413"/>
                </a:cubicBezTo>
                <a:cubicBezTo>
                  <a:pt x="19021" y="29388"/>
                  <a:pt x="18996" y="29363"/>
                  <a:pt x="18996" y="29338"/>
                </a:cubicBezTo>
                <a:cubicBezTo>
                  <a:pt x="19196" y="29137"/>
                  <a:pt x="19447" y="28912"/>
                  <a:pt x="19547" y="28812"/>
                </a:cubicBezTo>
                <a:cubicBezTo>
                  <a:pt x="19698" y="28912"/>
                  <a:pt x="19873" y="28962"/>
                  <a:pt x="20048" y="28962"/>
                </a:cubicBezTo>
                <a:cubicBezTo>
                  <a:pt x="20725" y="28912"/>
                  <a:pt x="20901" y="28360"/>
                  <a:pt x="20850" y="28135"/>
                </a:cubicBezTo>
                <a:cubicBezTo>
                  <a:pt x="20775" y="27784"/>
                  <a:pt x="20575" y="27458"/>
                  <a:pt x="20073" y="27408"/>
                </a:cubicBezTo>
                <a:lnTo>
                  <a:pt x="20023" y="26782"/>
                </a:lnTo>
                <a:cubicBezTo>
                  <a:pt x="20374" y="26681"/>
                  <a:pt x="20625" y="26330"/>
                  <a:pt x="20575" y="25904"/>
                </a:cubicBezTo>
                <a:cubicBezTo>
                  <a:pt x="20470" y="25360"/>
                  <a:pt x="20069" y="25183"/>
                  <a:pt x="19793" y="25183"/>
                </a:cubicBezTo>
                <a:cubicBezTo>
                  <a:pt x="19738" y="25183"/>
                  <a:pt x="19689" y="25190"/>
                  <a:pt x="19647" y="25203"/>
                </a:cubicBezTo>
                <a:cubicBezTo>
                  <a:pt x="19547" y="25253"/>
                  <a:pt x="19447" y="25303"/>
                  <a:pt x="19347" y="25353"/>
                </a:cubicBezTo>
                <a:cubicBezTo>
                  <a:pt x="19046" y="25052"/>
                  <a:pt x="18620" y="24701"/>
                  <a:pt x="18444" y="24551"/>
                </a:cubicBezTo>
                <a:cubicBezTo>
                  <a:pt x="18720" y="24075"/>
                  <a:pt x="18469" y="23649"/>
                  <a:pt x="18269" y="23548"/>
                </a:cubicBezTo>
                <a:cubicBezTo>
                  <a:pt x="18116" y="23464"/>
                  <a:pt x="17941" y="23402"/>
                  <a:pt x="17765" y="23402"/>
                </a:cubicBezTo>
                <a:cubicBezTo>
                  <a:pt x="17682" y="23402"/>
                  <a:pt x="17598" y="23416"/>
                  <a:pt x="17517" y="23448"/>
                </a:cubicBezTo>
                <a:lnTo>
                  <a:pt x="16490" y="21894"/>
                </a:lnTo>
                <a:cubicBezTo>
                  <a:pt x="16815" y="21644"/>
                  <a:pt x="16840" y="21243"/>
                  <a:pt x="16765" y="21067"/>
                </a:cubicBezTo>
                <a:cubicBezTo>
                  <a:pt x="16625" y="20787"/>
                  <a:pt x="16390" y="20539"/>
                  <a:pt x="16008" y="20539"/>
                </a:cubicBezTo>
                <a:cubicBezTo>
                  <a:pt x="15911" y="20539"/>
                  <a:pt x="15804" y="20555"/>
                  <a:pt x="15687" y="20591"/>
                </a:cubicBezTo>
                <a:lnTo>
                  <a:pt x="12354" y="15954"/>
                </a:lnTo>
                <a:cubicBezTo>
                  <a:pt x="12580" y="15704"/>
                  <a:pt x="12580" y="15378"/>
                  <a:pt x="12505" y="15228"/>
                </a:cubicBezTo>
                <a:cubicBezTo>
                  <a:pt x="12365" y="14948"/>
                  <a:pt x="12145" y="14700"/>
                  <a:pt x="11770" y="14700"/>
                </a:cubicBezTo>
                <a:cubicBezTo>
                  <a:pt x="11674" y="14700"/>
                  <a:pt x="11569" y="14716"/>
                  <a:pt x="11452" y="14751"/>
                </a:cubicBezTo>
                <a:lnTo>
                  <a:pt x="10274" y="13172"/>
                </a:lnTo>
                <a:cubicBezTo>
                  <a:pt x="10399" y="12972"/>
                  <a:pt x="10449" y="12746"/>
                  <a:pt x="10349" y="12496"/>
                </a:cubicBezTo>
                <a:cubicBezTo>
                  <a:pt x="10201" y="12015"/>
                  <a:pt x="9849" y="11875"/>
                  <a:pt x="9583" y="11875"/>
                </a:cubicBezTo>
                <a:cubicBezTo>
                  <a:pt x="9489" y="11875"/>
                  <a:pt x="9406" y="11893"/>
                  <a:pt x="9347" y="11919"/>
                </a:cubicBezTo>
                <a:cubicBezTo>
                  <a:pt x="9296" y="11944"/>
                  <a:pt x="9246" y="11994"/>
                  <a:pt x="9196" y="12020"/>
                </a:cubicBezTo>
                <a:lnTo>
                  <a:pt x="6013" y="9764"/>
                </a:lnTo>
                <a:cubicBezTo>
                  <a:pt x="6038" y="9613"/>
                  <a:pt x="6063" y="9438"/>
                  <a:pt x="5988" y="9288"/>
                </a:cubicBezTo>
                <a:cubicBezTo>
                  <a:pt x="5840" y="8807"/>
                  <a:pt x="5488" y="8667"/>
                  <a:pt x="5223" y="8667"/>
                </a:cubicBezTo>
                <a:cubicBezTo>
                  <a:pt x="5128" y="8667"/>
                  <a:pt x="5045" y="8685"/>
                  <a:pt x="4986" y="8711"/>
                </a:cubicBezTo>
                <a:cubicBezTo>
                  <a:pt x="4885" y="8786"/>
                  <a:pt x="4785" y="8862"/>
                  <a:pt x="4685" y="8937"/>
                </a:cubicBezTo>
                <a:lnTo>
                  <a:pt x="1702" y="7483"/>
                </a:lnTo>
                <a:cubicBezTo>
                  <a:pt x="1778" y="7358"/>
                  <a:pt x="1828" y="7233"/>
                  <a:pt x="1853" y="7107"/>
                </a:cubicBezTo>
                <a:lnTo>
                  <a:pt x="5286" y="6781"/>
                </a:lnTo>
                <a:cubicBezTo>
                  <a:pt x="5388" y="7066"/>
                  <a:pt x="5670" y="7268"/>
                  <a:pt x="5987" y="7268"/>
                </a:cubicBezTo>
                <a:cubicBezTo>
                  <a:pt x="6061" y="7268"/>
                  <a:pt x="6137" y="7256"/>
                  <a:pt x="6214" y="7233"/>
                </a:cubicBezTo>
                <a:cubicBezTo>
                  <a:pt x="6640" y="7107"/>
                  <a:pt x="6815" y="6832"/>
                  <a:pt x="6840" y="6581"/>
                </a:cubicBezTo>
                <a:lnTo>
                  <a:pt x="10274" y="5954"/>
                </a:lnTo>
                <a:cubicBezTo>
                  <a:pt x="10408" y="6146"/>
                  <a:pt x="10631" y="6265"/>
                  <a:pt x="10874" y="6265"/>
                </a:cubicBezTo>
                <a:cubicBezTo>
                  <a:pt x="10948" y="6265"/>
                  <a:pt x="11025" y="6254"/>
                  <a:pt x="11101" y="6230"/>
                </a:cubicBezTo>
                <a:cubicBezTo>
                  <a:pt x="11552" y="6105"/>
                  <a:pt x="11728" y="5804"/>
                  <a:pt x="11753" y="5553"/>
                </a:cubicBezTo>
                <a:lnTo>
                  <a:pt x="16916" y="3849"/>
                </a:lnTo>
                <a:cubicBezTo>
                  <a:pt x="16941" y="3899"/>
                  <a:pt x="16941" y="3949"/>
                  <a:pt x="16966" y="4024"/>
                </a:cubicBezTo>
                <a:cubicBezTo>
                  <a:pt x="17041" y="4125"/>
                  <a:pt x="17141" y="4250"/>
                  <a:pt x="17317" y="4350"/>
                </a:cubicBezTo>
                <a:cubicBezTo>
                  <a:pt x="17453" y="4429"/>
                  <a:pt x="17589" y="4464"/>
                  <a:pt x="17717" y="4464"/>
                </a:cubicBezTo>
                <a:cubicBezTo>
                  <a:pt x="18203" y="4464"/>
                  <a:pt x="18578" y="3964"/>
                  <a:pt x="18419" y="3448"/>
                </a:cubicBezTo>
                <a:cubicBezTo>
                  <a:pt x="18319" y="3197"/>
                  <a:pt x="18194" y="3047"/>
                  <a:pt x="18043" y="2972"/>
                </a:cubicBezTo>
                <a:lnTo>
                  <a:pt x="18620" y="1543"/>
                </a:lnTo>
                <a:cubicBezTo>
                  <a:pt x="18642" y="1551"/>
                  <a:pt x="18666" y="1554"/>
                  <a:pt x="18692" y="1554"/>
                </a:cubicBezTo>
                <a:cubicBezTo>
                  <a:pt x="18754" y="1554"/>
                  <a:pt x="18825" y="1536"/>
                  <a:pt x="18896" y="1518"/>
                </a:cubicBezTo>
                <a:cubicBezTo>
                  <a:pt x="19096" y="1468"/>
                  <a:pt x="19221" y="1393"/>
                  <a:pt x="19322" y="1268"/>
                </a:cubicBezTo>
                <a:lnTo>
                  <a:pt x="20775" y="1618"/>
                </a:lnTo>
                <a:cubicBezTo>
                  <a:pt x="20557" y="2143"/>
                  <a:pt x="20948" y="2629"/>
                  <a:pt x="21450" y="2629"/>
                </a:cubicBezTo>
                <a:cubicBezTo>
                  <a:pt x="21524" y="2629"/>
                  <a:pt x="21600" y="2618"/>
                  <a:pt x="21678" y="2596"/>
                </a:cubicBezTo>
                <a:cubicBezTo>
                  <a:pt x="22354" y="2420"/>
                  <a:pt x="22379" y="1844"/>
                  <a:pt x="22279" y="1618"/>
                </a:cubicBezTo>
                <a:cubicBezTo>
                  <a:pt x="22142" y="1325"/>
                  <a:pt x="21914" y="1078"/>
                  <a:pt x="21536" y="1078"/>
                </a:cubicBezTo>
                <a:cubicBezTo>
                  <a:pt x="21428" y="1078"/>
                  <a:pt x="21309" y="1098"/>
                  <a:pt x="21176" y="1142"/>
                </a:cubicBezTo>
                <a:cubicBezTo>
                  <a:pt x="21126" y="1167"/>
                  <a:pt x="21051" y="1217"/>
                  <a:pt x="21001" y="1268"/>
                </a:cubicBezTo>
                <a:lnTo>
                  <a:pt x="19522" y="942"/>
                </a:lnTo>
                <a:cubicBezTo>
                  <a:pt x="19547" y="766"/>
                  <a:pt x="19547" y="616"/>
                  <a:pt x="19497" y="541"/>
                </a:cubicBezTo>
                <a:cubicBezTo>
                  <a:pt x="19360" y="248"/>
                  <a:pt x="19132" y="0"/>
                  <a:pt x="187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8"/>
          <p:cNvSpPr/>
          <p:nvPr/>
        </p:nvSpPr>
        <p:spPr>
          <a:xfrm>
            <a:off x="8363550" y="4348625"/>
            <a:ext cx="552500" cy="590075"/>
          </a:xfrm>
          <a:custGeom>
            <a:avLst/>
            <a:gdLst/>
            <a:ahLst/>
            <a:cxnLst/>
            <a:rect l="l" t="t" r="r" b="b"/>
            <a:pathLst>
              <a:path w="22100" h="23603" extrusionOk="0">
                <a:moveTo>
                  <a:pt x="17550" y="369"/>
                </a:moveTo>
                <a:cubicBezTo>
                  <a:pt x="17825" y="369"/>
                  <a:pt x="18000" y="612"/>
                  <a:pt x="17941" y="949"/>
                </a:cubicBezTo>
                <a:cubicBezTo>
                  <a:pt x="17920" y="1071"/>
                  <a:pt x="17785" y="1258"/>
                  <a:pt x="17534" y="1258"/>
                </a:cubicBezTo>
                <a:cubicBezTo>
                  <a:pt x="17475" y="1258"/>
                  <a:pt x="17410" y="1248"/>
                  <a:pt x="17339" y="1224"/>
                </a:cubicBezTo>
                <a:cubicBezTo>
                  <a:pt x="16988" y="1099"/>
                  <a:pt x="16913" y="598"/>
                  <a:pt x="17314" y="422"/>
                </a:cubicBezTo>
                <a:cubicBezTo>
                  <a:pt x="17398" y="386"/>
                  <a:pt x="17477" y="369"/>
                  <a:pt x="17550" y="369"/>
                </a:cubicBezTo>
                <a:close/>
                <a:moveTo>
                  <a:pt x="21262" y="340"/>
                </a:moveTo>
                <a:cubicBezTo>
                  <a:pt x="21390" y="340"/>
                  <a:pt x="21528" y="401"/>
                  <a:pt x="21650" y="523"/>
                </a:cubicBezTo>
                <a:cubicBezTo>
                  <a:pt x="21750" y="623"/>
                  <a:pt x="21826" y="949"/>
                  <a:pt x="21525" y="1174"/>
                </a:cubicBezTo>
                <a:cubicBezTo>
                  <a:pt x="21441" y="1232"/>
                  <a:pt x="21348" y="1259"/>
                  <a:pt x="21259" y="1259"/>
                </a:cubicBezTo>
                <a:cubicBezTo>
                  <a:pt x="21003" y="1259"/>
                  <a:pt x="20774" y="1039"/>
                  <a:pt x="20848" y="723"/>
                </a:cubicBezTo>
                <a:cubicBezTo>
                  <a:pt x="20908" y="470"/>
                  <a:pt x="21074" y="340"/>
                  <a:pt x="21262" y="340"/>
                </a:cubicBezTo>
                <a:close/>
                <a:moveTo>
                  <a:pt x="10282" y="6484"/>
                </a:moveTo>
                <a:cubicBezTo>
                  <a:pt x="10557" y="6484"/>
                  <a:pt x="10737" y="6727"/>
                  <a:pt x="10698" y="7064"/>
                </a:cubicBezTo>
                <a:cubicBezTo>
                  <a:pt x="10677" y="7186"/>
                  <a:pt x="10525" y="7374"/>
                  <a:pt x="10281" y="7374"/>
                </a:cubicBezTo>
                <a:cubicBezTo>
                  <a:pt x="10225" y="7374"/>
                  <a:pt x="10163" y="7363"/>
                  <a:pt x="10096" y="7340"/>
                </a:cubicBezTo>
                <a:cubicBezTo>
                  <a:pt x="9720" y="7214"/>
                  <a:pt x="9645" y="6713"/>
                  <a:pt x="10046" y="6538"/>
                </a:cubicBezTo>
                <a:cubicBezTo>
                  <a:pt x="10130" y="6501"/>
                  <a:pt x="10209" y="6484"/>
                  <a:pt x="10282" y="6484"/>
                </a:cubicBezTo>
                <a:close/>
                <a:moveTo>
                  <a:pt x="1016" y="22346"/>
                </a:moveTo>
                <a:cubicBezTo>
                  <a:pt x="1188" y="22346"/>
                  <a:pt x="1360" y="22446"/>
                  <a:pt x="1424" y="22653"/>
                </a:cubicBezTo>
                <a:cubicBezTo>
                  <a:pt x="1529" y="23009"/>
                  <a:pt x="1336" y="23260"/>
                  <a:pt x="1022" y="23260"/>
                </a:cubicBezTo>
                <a:cubicBezTo>
                  <a:pt x="960" y="23260"/>
                  <a:pt x="893" y="23250"/>
                  <a:pt x="823" y="23229"/>
                </a:cubicBezTo>
                <a:cubicBezTo>
                  <a:pt x="698" y="23204"/>
                  <a:pt x="447" y="22954"/>
                  <a:pt x="622" y="22603"/>
                </a:cubicBezTo>
                <a:cubicBezTo>
                  <a:pt x="695" y="22433"/>
                  <a:pt x="856" y="22346"/>
                  <a:pt x="1016" y="22346"/>
                </a:cubicBezTo>
                <a:close/>
                <a:moveTo>
                  <a:pt x="21273" y="0"/>
                </a:moveTo>
                <a:cubicBezTo>
                  <a:pt x="21215" y="0"/>
                  <a:pt x="21164" y="8"/>
                  <a:pt x="21124" y="21"/>
                </a:cubicBezTo>
                <a:cubicBezTo>
                  <a:pt x="20848" y="122"/>
                  <a:pt x="20597" y="297"/>
                  <a:pt x="20522" y="623"/>
                </a:cubicBezTo>
                <a:lnTo>
                  <a:pt x="18267" y="598"/>
                </a:lnTo>
                <a:cubicBezTo>
                  <a:pt x="18216" y="422"/>
                  <a:pt x="18141" y="272"/>
                  <a:pt x="18041" y="222"/>
                </a:cubicBezTo>
                <a:cubicBezTo>
                  <a:pt x="17878" y="96"/>
                  <a:pt x="17690" y="9"/>
                  <a:pt x="17490" y="9"/>
                </a:cubicBezTo>
                <a:cubicBezTo>
                  <a:pt x="17289" y="9"/>
                  <a:pt x="17076" y="96"/>
                  <a:pt x="16863" y="322"/>
                </a:cubicBezTo>
                <a:cubicBezTo>
                  <a:pt x="16788" y="447"/>
                  <a:pt x="16738" y="598"/>
                  <a:pt x="16713" y="798"/>
                </a:cubicBezTo>
                <a:cubicBezTo>
                  <a:pt x="16713" y="873"/>
                  <a:pt x="16713" y="949"/>
                  <a:pt x="16738" y="1024"/>
                </a:cubicBezTo>
                <a:lnTo>
                  <a:pt x="10698" y="6287"/>
                </a:lnTo>
                <a:cubicBezTo>
                  <a:pt x="10551" y="6197"/>
                  <a:pt x="10395" y="6137"/>
                  <a:pt x="10231" y="6137"/>
                </a:cubicBezTo>
                <a:cubicBezTo>
                  <a:pt x="10029" y="6137"/>
                  <a:pt x="9816" y="6228"/>
                  <a:pt x="9595" y="6462"/>
                </a:cubicBezTo>
                <a:cubicBezTo>
                  <a:pt x="9520" y="6588"/>
                  <a:pt x="9470" y="6738"/>
                  <a:pt x="9444" y="6914"/>
                </a:cubicBezTo>
                <a:cubicBezTo>
                  <a:pt x="9444" y="7164"/>
                  <a:pt x="9520" y="7340"/>
                  <a:pt x="9645" y="7465"/>
                </a:cubicBezTo>
                <a:lnTo>
                  <a:pt x="1249" y="22077"/>
                </a:lnTo>
                <a:cubicBezTo>
                  <a:pt x="1199" y="22051"/>
                  <a:pt x="1149" y="22026"/>
                  <a:pt x="1099" y="22026"/>
                </a:cubicBezTo>
                <a:cubicBezTo>
                  <a:pt x="1047" y="22018"/>
                  <a:pt x="997" y="22014"/>
                  <a:pt x="949" y="22014"/>
                </a:cubicBezTo>
                <a:cubicBezTo>
                  <a:pt x="299" y="22014"/>
                  <a:pt x="0" y="22764"/>
                  <a:pt x="397" y="23255"/>
                </a:cubicBezTo>
                <a:cubicBezTo>
                  <a:pt x="606" y="23513"/>
                  <a:pt x="846" y="23602"/>
                  <a:pt x="1056" y="23602"/>
                </a:cubicBezTo>
                <a:cubicBezTo>
                  <a:pt x="1274" y="23602"/>
                  <a:pt x="1460" y="23507"/>
                  <a:pt x="1550" y="23405"/>
                </a:cubicBezTo>
                <a:cubicBezTo>
                  <a:pt x="1800" y="23104"/>
                  <a:pt x="1951" y="22703"/>
                  <a:pt x="1600" y="22252"/>
                </a:cubicBezTo>
                <a:lnTo>
                  <a:pt x="9971" y="7691"/>
                </a:lnTo>
                <a:cubicBezTo>
                  <a:pt x="10042" y="7712"/>
                  <a:pt x="10117" y="7723"/>
                  <a:pt x="10194" y="7723"/>
                </a:cubicBezTo>
                <a:cubicBezTo>
                  <a:pt x="10386" y="7723"/>
                  <a:pt x="10586" y="7652"/>
                  <a:pt x="10748" y="7490"/>
                </a:cubicBezTo>
                <a:cubicBezTo>
                  <a:pt x="11099" y="7164"/>
                  <a:pt x="11074" y="6788"/>
                  <a:pt x="10948" y="6563"/>
                </a:cubicBezTo>
                <a:lnTo>
                  <a:pt x="16913" y="1375"/>
                </a:lnTo>
                <a:cubicBezTo>
                  <a:pt x="17057" y="1518"/>
                  <a:pt x="17261" y="1601"/>
                  <a:pt x="17471" y="1601"/>
                </a:cubicBezTo>
                <a:cubicBezTo>
                  <a:pt x="17663" y="1601"/>
                  <a:pt x="17860" y="1531"/>
                  <a:pt x="18016" y="1375"/>
                </a:cubicBezTo>
                <a:cubicBezTo>
                  <a:pt x="18141" y="1249"/>
                  <a:pt x="18216" y="1099"/>
                  <a:pt x="18267" y="974"/>
                </a:cubicBezTo>
                <a:lnTo>
                  <a:pt x="20497" y="999"/>
                </a:lnTo>
                <a:cubicBezTo>
                  <a:pt x="20522" y="1024"/>
                  <a:pt x="20522" y="1049"/>
                  <a:pt x="20522" y="1049"/>
                </a:cubicBezTo>
                <a:cubicBezTo>
                  <a:pt x="20572" y="1199"/>
                  <a:pt x="20673" y="1325"/>
                  <a:pt x="20823" y="1450"/>
                </a:cubicBezTo>
                <a:cubicBezTo>
                  <a:pt x="20978" y="1578"/>
                  <a:pt x="21143" y="1633"/>
                  <a:pt x="21300" y="1633"/>
                </a:cubicBezTo>
                <a:cubicBezTo>
                  <a:pt x="21730" y="1633"/>
                  <a:pt x="22099" y="1218"/>
                  <a:pt x="22026" y="723"/>
                </a:cubicBezTo>
                <a:cubicBezTo>
                  <a:pt x="21944" y="167"/>
                  <a:pt x="21539" y="0"/>
                  <a:pt x="212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013;p38">
            <a:extLst>
              <a:ext uri="{FF2B5EF4-FFF2-40B4-BE49-F238E27FC236}">
                <a16:creationId xmlns:a16="http://schemas.microsoft.com/office/drawing/2014/main" id="{4683827F-1BE6-BD2A-0F3D-FFF40632EADC}"/>
              </a:ext>
            </a:extLst>
          </p:cNvPr>
          <p:cNvGrpSpPr/>
          <p:nvPr/>
        </p:nvGrpSpPr>
        <p:grpSpPr>
          <a:xfrm>
            <a:off x="1230580" y="1556795"/>
            <a:ext cx="528370" cy="530755"/>
            <a:chOff x="-33645475" y="3944800"/>
            <a:chExt cx="292225" cy="293025"/>
          </a:xfrm>
        </p:grpSpPr>
        <p:sp>
          <p:nvSpPr>
            <p:cNvPr id="16" name="Google Shape;1014;p38">
              <a:extLst>
                <a:ext uri="{FF2B5EF4-FFF2-40B4-BE49-F238E27FC236}">
                  <a16:creationId xmlns:a16="http://schemas.microsoft.com/office/drawing/2014/main" id="{686E4382-B33E-DFFF-229C-B7ED499B78A4}"/>
                </a:ext>
              </a:extLst>
            </p:cNvPr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15;p38">
              <a:extLst>
                <a:ext uri="{FF2B5EF4-FFF2-40B4-BE49-F238E27FC236}">
                  <a16:creationId xmlns:a16="http://schemas.microsoft.com/office/drawing/2014/main" id="{CE551A6F-7AF5-737D-B83A-AFC403AF0FBA}"/>
                </a:ext>
              </a:extLst>
            </p:cNvPr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16;p38">
              <a:extLst>
                <a:ext uri="{FF2B5EF4-FFF2-40B4-BE49-F238E27FC236}">
                  <a16:creationId xmlns:a16="http://schemas.microsoft.com/office/drawing/2014/main" id="{63B84FC9-6E34-D59D-8666-78F300D554B4}"/>
                </a:ext>
              </a:extLst>
            </p:cNvPr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17;p38">
              <a:extLst>
                <a:ext uri="{FF2B5EF4-FFF2-40B4-BE49-F238E27FC236}">
                  <a16:creationId xmlns:a16="http://schemas.microsoft.com/office/drawing/2014/main" id="{CDF17FE5-92C0-C69F-A5FD-B5482E8419F4}"/>
                </a:ext>
              </a:extLst>
            </p:cNvPr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18;p38">
              <a:extLst>
                <a:ext uri="{FF2B5EF4-FFF2-40B4-BE49-F238E27FC236}">
                  <a16:creationId xmlns:a16="http://schemas.microsoft.com/office/drawing/2014/main" id="{1A5F4365-D3AF-386C-243A-70B31259E2C2}"/>
                </a:ext>
              </a:extLst>
            </p:cNvPr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19;p38">
              <a:extLst>
                <a:ext uri="{FF2B5EF4-FFF2-40B4-BE49-F238E27FC236}">
                  <a16:creationId xmlns:a16="http://schemas.microsoft.com/office/drawing/2014/main" id="{C7B29949-5E2A-13AC-23A6-55B3EF11F05F}"/>
                </a:ext>
              </a:extLst>
            </p:cNvPr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20;p38">
              <a:extLst>
                <a:ext uri="{FF2B5EF4-FFF2-40B4-BE49-F238E27FC236}">
                  <a16:creationId xmlns:a16="http://schemas.microsoft.com/office/drawing/2014/main" id="{4BF6FDD4-CC2E-9D6E-2656-C5B1D42BF985}"/>
                </a:ext>
              </a:extLst>
            </p:cNvPr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21;p38">
              <a:extLst>
                <a:ext uri="{FF2B5EF4-FFF2-40B4-BE49-F238E27FC236}">
                  <a16:creationId xmlns:a16="http://schemas.microsoft.com/office/drawing/2014/main" id="{ED482155-A075-D3C3-A44A-3131A6CF79CF}"/>
                </a:ext>
              </a:extLst>
            </p:cNvPr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22;p38">
              <a:extLst>
                <a:ext uri="{FF2B5EF4-FFF2-40B4-BE49-F238E27FC236}">
                  <a16:creationId xmlns:a16="http://schemas.microsoft.com/office/drawing/2014/main" id="{BA55B3FF-811A-EFCF-368C-929EFFD1B1D1}"/>
                </a:ext>
              </a:extLst>
            </p:cNvPr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23;p38">
              <a:extLst>
                <a:ext uri="{FF2B5EF4-FFF2-40B4-BE49-F238E27FC236}">
                  <a16:creationId xmlns:a16="http://schemas.microsoft.com/office/drawing/2014/main" id="{6502D0A2-DD79-C946-0BA5-94B869150128}"/>
                </a:ext>
              </a:extLst>
            </p:cNvPr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" name="Imagen 25">
            <a:extLst>
              <a:ext uri="{FF2B5EF4-FFF2-40B4-BE49-F238E27FC236}">
                <a16:creationId xmlns:a16="http://schemas.microsoft.com/office/drawing/2014/main" id="{B0EA68FC-6134-CA0B-2C06-48093B5D6C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09" t="7305" r="45566" b="24661"/>
          <a:stretch/>
        </p:blipFill>
        <p:spPr>
          <a:xfrm>
            <a:off x="1358774" y="2280857"/>
            <a:ext cx="2529126" cy="2039568"/>
          </a:xfrm>
          <a:prstGeom prst="rect">
            <a:avLst/>
          </a:prstGeom>
          <a:ln w="38100">
            <a:noFill/>
          </a:ln>
          <a:effectLst>
            <a:softEdge rad="127000"/>
          </a:effectLst>
        </p:spPr>
      </p:pic>
      <p:sp>
        <p:nvSpPr>
          <p:cNvPr id="35" name="Google Shape;977;p38">
            <a:extLst>
              <a:ext uri="{FF2B5EF4-FFF2-40B4-BE49-F238E27FC236}">
                <a16:creationId xmlns:a16="http://schemas.microsoft.com/office/drawing/2014/main" id="{B7DE074D-8DCE-6D97-24F7-283D1AFB476B}"/>
              </a:ext>
            </a:extLst>
          </p:cNvPr>
          <p:cNvSpPr txBox="1">
            <a:spLocks/>
          </p:cNvSpPr>
          <p:nvPr/>
        </p:nvSpPr>
        <p:spPr>
          <a:xfrm>
            <a:off x="5485630" y="1512437"/>
            <a:ext cx="1430400" cy="294000"/>
          </a:xfrm>
          <a:prstGeom prst="rect">
            <a:avLst/>
          </a:prstGeom>
          <a:noFill/>
          <a:ln>
            <a:noFill/>
          </a:ln>
          <a:effectLst>
            <a:outerShdw blurRad="71438" dist="762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bel"/>
              <a:buNone/>
              <a:defRPr sz="2000" b="1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s-ES" dirty="0"/>
              <a:t>SXHKD</a:t>
            </a:r>
          </a:p>
        </p:txBody>
      </p:sp>
      <p:sp>
        <p:nvSpPr>
          <p:cNvPr id="36" name="Google Shape;979;p38">
            <a:extLst>
              <a:ext uri="{FF2B5EF4-FFF2-40B4-BE49-F238E27FC236}">
                <a16:creationId xmlns:a16="http://schemas.microsoft.com/office/drawing/2014/main" id="{2B01E1D2-79F1-2C72-7DD0-FD90019F1916}"/>
              </a:ext>
            </a:extLst>
          </p:cNvPr>
          <p:cNvSpPr txBox="1">
            <a:spLocks/>
          </p:cNvSpPr>
          <p:nvPr/>
        </p:nvSpPr>
        <p:spPr>
          <a:xfrm>
            <a:off x="5491119" y="1796899"/>
            <a:ext cx="2483187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s-ES" sz="1200" dirty="0"/>
              <a:t>Combinaciones de teclas, atajos y comandos personalizados.</a:t>
            </a:r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72930706-6E6E-E4A9-405E-7E70E93064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56" t="9140" r="49699" b="27434"/>
          <a:stretch/>
        </p:blipFill>
        <p:spPr>
          <a:xfrm>
            <a:off x="5227091" y="2320288"/>
            <a:ext cx="2484323" cy="2052332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softEdge rad="127000"/>
          </a:effectLst>
        </p:spPr>
      </p:pic>
    </p:spTree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Atajos de Teclado</a:t>
            </a:r>
            <a:endParaRPr dirty="0"/>
          </a:p>
        </p:txBody>
      </p:sp>
      <p:sp>
        <p:nvSpPr>
          <p:cNvPr id="1064" name="Google Shape;1064;p39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9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39"/>
          <p:cNvSpPr/>
          <p:nvPr/>
        </p:nvSpPr>
        <p:spPr>
          <a:xfrm>
            <a:off x="1043782" y="987792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39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39"/>
          <p:cNvSpPr/>
          <p:nvPr/>
        </p:nvSpPr>
        <p:spPr>
          <a:xfrm flipH="1">
            <a:off x="1757961" y="3466395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9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39"/>
          <p:cNvSpPr/>
          <p:nvPr/>
        </p:nvSpPr>
        <p:spPr>
          <a:xfrm rot="3689713">
            <a:off x="7195360" y="307103"/>
            <a:ext cx="559500" cy="757850"/>
          </a:xfrm>
          <a:custGeom>
            <a:avLst/>
            <a:gdLst/>
            <a:ahLst/>
            <a:cxnLst/>
            <a:rect l="l" t="t" r="r" b="b"/>
            <a:pathLst>
              <a:path w="22380" h="30314" extrusionOk="0">
                <a:moveTo>
                  <a:pt x="18684" y="362"/>
                </a:moveTo>
                <a:cubicBezTo>
                  <a:pt x="18704" y="362"/>
                  <a:pt x="18724" y="363"/>
                  <a:pt x="18745" y="365"/>
                </a:cubicBezTo>
                <a:cubicBezTo>
                  <a:pt x="19196" y="390"/>
                  <a:pt x="19322" y="766"/>
                  <a:pt x="19046" y="1117"/>
                </a:cubicBezTo>
                <a:cubicBezTo>
                  <a:pt x="19005" y="1185"/>
                  <a:pt x="18891" y="1253"/>
                  <a:pt x="18754" y="1253"/>
                </a:cubicBezTo>
                <a:cubicBezTo>
                  <a:pt x="18639" y="1253"/>
                  <a:pt x="18509" y="1205"/>
                  <a:pt x="18394" y="1067"/>
                </a:cubicBezTo>
                <a:cubicBezTo>
                  <a:pt x="18156" y="805"/>
                  <a:pt x="18303" y="362"/>
                  <a:pt x="18684" y="362"/>
                </a:cubicBezTo>
                <a:close/>
                <a:moveTo>
                  <a:pt x="21488" y="1439"/>
                </a:moveTo>
                <a:cubicBezTo>
                  <a:pt x="21508" y="1439"/>
                  <a:pt x="21530" y="1441"/>
                  <a:pt x="21552" y="1443"/>
                </a:cubicBezTo>
                <a:cubicBezTo>
                  <a:pt x="21978" y="1493"/>
                  <a:pt x="22104" y="1869"/>
                  <a:pt x="21828" y="2220"/>
                </a:cubicBezTo>
                <a:cubicBezTo>
                  <a:pt x="21788" y="2273"/>
                  <a:pt x="21685" y="2333"/>
                  <a:pt x="21555" y="2333"/>
                </a:cubicBezTo>
                <a:cubicBezTo>
                  <a:pt x="21441" y="2333"/>
                  <a:pt x="21306" y="2286"/>
                  <a:pt x="21176" y="2145"/>
                </a:cubicBezTo>
                <a:cubicBezTo>
                  <a:pt x="20938" y="1883"/>
                  <a:pt x="21085" y="1439"/>
                  <a:pt x="21488" y="1439"/>
                </a:cubicBezTo>
                <a:close/>
                <a:moveTo>
                  <a:pt x="17648" y="3184"/>
                </a:moveTo>
                <a:cubicBezTo>
                  <a:pt x="17762" y="3184"/>
                  <a:pt x="17890" y="3229"/>
                  <a:pt x="18018" y="3323"/>
                </a:cubicBezTo>
                <a:cubicBezTo>
                  <a:pt x="18119" y="3398"/>
                  <a:pt x="18244" y="3699"/>
                  <a:pt x="17968" y="3974"/>
                </a:cubicBezTo>
                <a:cubicBezTo>
                  <a:pt x="17877" y="4065"/>
                  <a:pt x="17765" y="4107"/>
                  <a:pt x="17655" y="4107"/>
                </a:cubicBezTo>
                <a:cubicBezTo>
                  <a:pt x="17433" y="4107"/>
                  <a:pt x="17225" y="3934"/>
                  <a:pt x="17241" y="3649"/>
                </a:cubicBezTo>
                <a:cubicBezTo>
                  <a:pt x="17258" y="3351"/>
                  <a:pt x="17427" y="3184"/>
                  <a:pt x="17648" y="3184"/>
                </a:cubicBezTo>
                <a:close/>
                <a:moveTo>
                  <a:pt x="10911" y="5073"/>
                </a:moveTo>
                <a:cubicBezTo>
                  <a:pt x="10932" y="5073"/>
                  <a:pt x="10953" y="5075"/>
                  <a:pt x="10976" y="5077"/>
                </a:cubicBezTo>
                <a:cubicBezTo>
                  <a:pt x="11402" y="5102"/>
                  <a:pt x="11527" y="5478"/>
                  <a:pt x="11251" y="5829"/>
                </a:cubicBezTo>
                <a:cubicBezTo>
                  <a:pt x="11211" y="5897"/>
                  <a:pt x="11103" y="5965"/>
                  <a:pt x="10970" y="5965"/>
                </a:cubicBezTo>
                <a:cubicBezTo>
                  <a:pt x="10857" y="5965"/>
                  <a:pt x="10726" y="5917"/>
                  <a:pt x="10600" y="5779"/>
                </a:cubicBezTo>
                <a:cubicBezTo>
                  <a:pt x="10361" y="5517"/>
                  <a:pt x="10508" y="5073"/>
                  <a:pt x="10911" y="5073"/>
                </a:cubicBezTo>
                <a:close/>
                <a:moveTo>
                  <a:pt x="6031" y="6054"/>
                </a:moveTo>
                <a:cubicBezTo>
                  <a:pt x="6042" y="6054"/>
                  <a:pt x="6053" y="6054"/>
                  <a:pt x="6063" y="6055"/>
                </a:cubicBezTo>
                <a:cubicBezTo>
                  <a:pt x="6489" y="6105"/>
                  <a:pt x="6640" y="6481"/>
                  <a:pt x="6364" y="6832"/>
                </a:cubicBezTo>
                <a:cubicBezTo>
                  <a:pt x="6310" y="6899"/>
                  <a:pt x="6196" y="6967"/>
                  <a:pt x="6064" y="6967"/>
                </a:cubicBezTo>
                <a:cubicBezTo>
                  <a:pt x="5952" y="6967"/>
                  <a:pt x="5827" y="6919"/>
                  <a:pt x="5713" y="6781"/>
                </a:cubicBezTo>
                <a:cubicBezTo>
                  <a:pt x="5444" y="6513"/>
                  <a:pt x="5627" y="6054"/>
                  <a:pt x="6031" y="6054"/>
                </a:cubicBezTo>
                <a:close/>
                <a:moveTo>
                  <a:pt x="1011" y="6627"/>
                </a:moveTo>
                <a:cubicBezTo>
                  <a:pt x="1032" y="6627"/>
                  <a:pt x="1054" y="6629"/>
                  <a:pt x="1076" y="6631"/>
                </a:cubicBezTo>
                <a:cubicBezTo>
                  <a:pt x="1502" y="6656"/>
                  <a:pt x="1652" y="7032"/>
                  <a:pt x="1377" y="7383"/>
                </a:cubicBezTo>
                <a:cubicBezTo>
                  <a:pt x="1322" y="7451"/>
                  <a:pt x="1209" y="7519"/>
                  <a:pt x="1077" y="7519"/>
                </a:cubicBezTo>
                <a:cubicBezTo>
                  <a:pt x="965" y="7519"/>
                  <a:pt x="840" y="7470"/>
                  <a:pt x="725" y="7333"/>
                </a:cubicBezTo>
                <a:cubicBezTo>
                  <a:pt x="463" y="7071"/>
                  <a:pt x="609" y="6627"/>
                  <a:pt x="1011" y="6627"/>
                </a:cubicBezTo>
                <a:close/>
                <a:moveTo>
                  <a:pt x="5253" y="9016"/>
                </a:moveTo>
                <a:cubicBezTo>
                  <a:pt x="5365" y="9016"/>
                  <a:pt x="5488" y="9055"/>
                  <a:pt x="5612" y="9137"/>
                </a:cubicBezTo>
                <a:cubicBezTo>
                  <a:pt x="5713" y="9238"/>
                  <a:pt x="5838" y="9538"/>
                  <a:pt x="5562" y="9814"/>
                </a:cubicBezTo>
                <a:cubicBezTo>
                  <a:pt x="5472" y="9896"/>
                  <a:pt x="5361" y="9935"/>
                  <a:pt x="5253" y="9935"/>
                </a:cubicBezTo>
                <a:cubicBezTo>
                  <a:pt x="5029" y="9935"/>
                  <a:pt x="4818" y="9767"/>
                  <a:pt x="4835" y="9463"/>
                </a:cubicBezTo>
                <a:cubicBezTo>
                  <a:pt x="4852" y="9177"/>
                  <a:pt x="5027" y="9016"/>
                  <a:pt x="5253" y="9016"/>
                </a:cubicBezTo>
                <a:close/>
                <a:moveTo>
                  <a:pt x="9607" y="12224"/>
                </a:moveTo>
                <a:cubicBezTo>
                  <a:pt x="9714" y="12224"/>
                  <a:pt x="9833" y="12263"/>
                  <a:pt x="9948" y="12345"/>
                </a:cubicBezTo>
                <a:cubicBezTo>
                  <a:pt x="10073" y="12446"/>
                  <a:pt x="10199" y="12746"/>
                  <a:pt x="9923" y="12997"/>
                </a:cubicBezTo>
                <a:cubicBezTo>
                  <a:pt x="9832" y="13088"/>
                  <a:pt x="9719" y="13130"/>
                  <a:pt x="9610" y="13130"/>
                </a:cubicBezTo>
                <a:cubicBezTo>
                  <a:pt x="9388" y="13130"/>
                  <a:pt x="9179" y="12957"/>
                  <a:pt x="9196" y="12671"/>
                </a:cubicBezTo>
                <a:cubicBezTo>
                  <a:pt x="9213" y="12385"/>
                  <a:pt x="9388" y="12224"/>
                  <a:pt x="9607" y="12224"/>
                </a:cubicBezTo>
                <a:close/>
                <a:moveTo>
                  <a:pt x="11713" y="15048"/>
                </a:moveTo>
                <a:cubicBezTo>
                  <a:pt x="11734" y="15048"/>
                  <a:pt x="11755" y="15050"/>
                  <a:pt x="11778" y="15052"/>
                </a:cubicBezTo>
                <a:cubicBezTo>
                  <a:pt x="12204" y="15102"/>
                  <a:pt x="12329" y="15478"/>
                  <a:pt x="12078" y="15829"/>
                </a:cubicBezTo>
                <a:cubicBezTo>
                  <a:pt x="12024" y="15884"/>
                  <a:pt x="11909" y="15946"/>
                  <a:pt x="11771" y="15946"/>
                </a:cubicBezTo>
                <a:cubicBezTo>
                  <a:pt x="11656" y="15946"/>
                  <a:pt x="11527" y="15904"/>
                  <a:pt x="11402" y="15779"/>
                </a:cubicBezTo>
                <a:cubicBezTo>
                  <a:pt x="11163" y="15493"/>
                  <a:pt x="11310" y="15048"/>
                  <a:pt x="11713" y="15048"/>
                </a:cubicBezTo>
                <a:close/>
                <a:moveTo>
                  <a:pt x="15952" y="20888"/>
                </a:moveTo>
                <a:cubicBezTo>
                  <a:pt x="15972" y="20888"/>
                  <a:pt x="15992" y="20889"/>
                  <a:pt x="16013" y="20892"/>
                </a:cubicBezTo>
                <a:cubicBezTo>
                  <a:pt x="16439" y="20942"/>
                  <a:pt x="16590" y="21318"/>
                  <a:pt x="16314" y="21669"/>
                </a:cubicBezTo>
                <a:cubicBezTo>
                  <a:pt x="16259" y="21724"/>
                  <a:pt x="16144" y="21786"/>
                  <a:pt x="16010" y="21786"/>
                </a:cubicBezTo>
                <a:cubicBezTo>
                  <a:pt x="15900" y="21786"/>
                  <a:pt x="15776" y="21743"/>
                  <a:pt x="15662" y="21619"/>
                </a:cubicBezTo>
                <a:cubicBezTo>
                  <a:pt x="15400" y="21333"/>
                  <a:pt x="15569" y="20888"/>
                  <a:pt x="15952" y="20888"/>
                </a:cubicBezTo>
                <a:close/>
                <a:moveTo>
                  <a:pt x="17838" y="23750"/>
                </a:moveTo>
                <a:cubicBezTo>
                  <a:pt x="18087" y="23750"/>
                  <a:pt x="18269" y="23957"/>
                  <a:pt x="18269" y="24275"/>
                </a:cubicBezTo>
                <a:cubicBezTo>
                  <a:pt x="18247" y="24408"/>
                  <a:pt x="18107" y="24639"/>
                  <a:pt x="17816" y="24639"/>
                </a:cubicBezTo>
                <a:cubicBezTo>
                  <a:pt x="17777" y="24639"/>
                  <a:pt x="17736" y="24635"/>
                  <a:pt x="17693" y="24626"/>
                </a:cubicBezTo>
                <a:cubicBezTo>
                  <a:pt x="17317" y="24551"/>
                  <a:pt x="17191" y="24050"/>
                  <a:pt x="17567" y="23824"/>
                </a:cubicBezTo>
                <a:cubicBezTo>
                  <a:pt x="17662" y="23774"/>
                  <a:pt x="17754" y="23750"/>
                  <a:pt x="17838" y="23750"/>
                </a:cubicBezTo>
                <a:close/>
                <a:moveTo>
                  <a:pt x="15446" y="23972"/>
                </a:moveTo>
                <a:cubicBezTo>
                  <a:pt x="15696" y="23972"/>
                  <a:pt x="15881" y="24168"/>
                  <a:pt x="15863" y="24501"/>
                </a:cubicBezTo>
                <a:cubicBezTo>
                  <a:pt x="15863" y="24634"/>
                  <a:pt x="15726" y="24864"/>
                  <a:pt x="15435" y="24864"/>
                </a:cubicBezTo>
                <a:cubicBezTo>
                  <a:pt x="15396" y="24864"/>
                  <a:pt x="15355" y="24860"/>
                  <a:pt x="15312" y="24852"/>
                </a:cubicBezTo>
                <a:cubicBezTo>
                  <a:pt x="14936" y="24776"/>
                  <a:pt x="14785" y="24275"/>
                  <a:pt x="15161" y="24050"/>
                </a:cubicBezTo>
                <a:cubicBezTo>
                  <a:pt x="15260" y="23997"/>
                  <a:pt x="15357" y="23972"/>
                  <a:pt x="15446" y="23972"/>
                </a:cubicBezTo>
                <a:close/>
                <a:moveTo>
                  <a:pt x="19796" y="25536"/>
                </a:moveTo>
                <a:cubicBezTo>
                  <a:pt x="19925" y="25536"/>
                  <a:pt x="20068" y="25598"/>
                  <a:pt x="20199" y="25729"/>
                </a:cubicBezTo>
                <a:cubicBezTo>
                  <a:pt x="20299" y="25829"/>
                  <a:pt x="20374" y="26130"/>
                  <a:pt x="20073" y="26355"/>
                </a:cubicBezTo>
                <a:cubicBezTo>
                  <a:pt x="19985" y="26416"/>
                  <a:pt x="19888" y="26444"/>
                  <a:pt x="19795" y="26444"/>
                </a:cubicBezTo>
                <a:cubicBezTo>
                  <a:pt x="19544" y="26444"/>
                  <a:pt x="19324" y="26240"/>
                  <a:pt x="19397" y="25929"/>
                </a:cubicBezTo>
                <a:cubicBezTo>
                  <a:pt x="19442" y="25674"/>
                  <a:pt x="19604" y="25536"/>
                  <a:pt x="19796" y="25536"/>
                </a:cubicBezTo>
                <a:close/>
                <a:moveTo>
                  <a:pt x="14608" y="25754"/>
                </a:moveTo>
                <a:cubicBezTo>
                  <a:pt x="14733" y="25754"/>
                  <a:pt x="14867" y="25811"/>
                  <a:pt x="14986" y="25929"/>
                </a:cubicBezTo>
                <a:cubicBezTo>
                  <a:pt x="15086" y="26030"/>
                  <a:pt x="15186" y="26355"/>
                  <a:pt x="14860" y="26581"/>
                </a:cubicBezTo>
                <a:cubicBezTo>
                  <a:pt x="14773" y="26641"/>
                  <a:pt x="14677" y="26669"/>
                  <a:pt x="14585" y="26669"/>
                </a:cubicBezTo>
                <a:cubicBezTo>
                  <a:pt x="14332" y="26669"/>
                  <a:pt x="14110" y="26460"/>
                  <a:pt x="14184" y="26130"/>
                </a:cubicBezTo>
                <a:cubicBezTo>
                  <a:pt x="14244" y="25887"/>
                  <a:pt x="14415" y="25754"/>
                  <a:pt x="14608" y="25754"/>
                </a:cubicBezTo>
                <a:close/>
                <a:moveTo>
                  <a:pt x="20025" y="27762"/>
                </a:moveTo>
                <a:cubicBezTo>
                  <a:pt x="20072" y="27762"/>
                  <a:pt x="20122" y="27769"/>
                  <a:pt x="20174" y="27784"/>
                </a:cubicBezTo>
                <a:cubicBezTo>
                  <a:pt x="20575" y="27934"/>
                  <a:pt x="20625" y="28335"/>
                  <a:pt x="20299" y="28611"/>
                </a:cubicBezTo>
                <a:cubicBezTo>
                  <a:pt x="20249" y="28641"/>
                  <a:pt x="20168" y="28667"/>
                  <a:pt x="20077" y="28667"/>
                </a:cubicBezTo>
                <a:cubicBezTo>
                  <a:pt x="19939" y="28667"/>
                  <a:pt x="19778" y="28607"/>
                  <a:pt x="19672" y="28411"/>
                </a:cubicBezTo>
                <a:cubicBezTo>
                  <a:pt x="19497" y="28125"/>
                  <a:pt x="19687" y="27762"/>
                  <a:pt x="20025" y="27762"/>
                </a:cubicBezTo>
                <a:close/>
                <a:moveTo>
                  <a:pt x="17066" y="24451"/>
                </a:moveTo>
                <a:cubicBezTo>
                  <a:pt x="17149" y="24815"/>
                  <a:pt x="17439" y="25004"/>
                  <a:pt x="17749" y="25004"/>
                </a:cubicBezTo>
                <a:cubicBezTo>
                  <a:pt x="17909" y="25004"/>
                  <a:pt x="18074" y="24954"/>
                  <a:pt x="18219" y="24852"/>
                </a:cubicBezTo>
                <a:cubicBezTo>
                  <a:pt x="18369" y="24977"/>
                  <a:pt x="18795" y="25353"/>
                  <a:pt x="19096" y="25654"/>
                </a:cubicBezTo>
                <a:cubicBezTo>
                  <a:pt x="19021" y="25804"/>
                  <a:pt x="18996" y="26005"/>
                  <a:pt x="19046" y="26255"/>
                </a:cubicBezTo>
                <a:cubicBezTo>
                  <a:pt x="19121" y="26381"/>
                  <a:pt x="19196" y="26506"/>
                  <a:pt x="19347" y="26631"/>
                </a:cubicBezTo>
                <a:cubicBezTo>
                  <a:pt x="19447" y="26706"/>
                  <a:pt x="19547" y="26756"/>
                  <a:pt x="19647" y="26782"/>
                </a:cubicBezTo>
                <a:lnTo>
                  <a:pt x="19698" y="27508"/>
                </a:lnTo>
                <a:cubicBezTo>
                  <a:pt x="19622" y="27533"/>
                  <a:pt x="19547" y="27609"/>
                  <a:pt x="19472" y="27684"/>
                </a:cubicBezTo>
                <a:cubicBezTo>
                  <a:pt x="19196" y="27934"/>
                  <a:pt x="19171" y="28260"/>
                  <a:pt x="19297" y="28511"/>
                </a:cubicBezTo>
                <a:cubicBezTo>
                  <a:pt x="19221" y="28611"/>
                  <a:pt x="19021" y="28787"/>
                  <a:pt x="18845" y="28962"/>
                </a:cubicBezTo>
                <a:cubicBezTo>
                  <a:pt x="18681" y="28761"/>
                  <a:pt x="18450" y="28680"/>
                  <a:pt x="18278" y="28680"/>
                </a:cubicBezTo>
                <a:cubicBezTo>
                  <a:pt x="18215" y="28680"/>
                  <a:pt x="18159" y="28691"/>
                  <a:pt x="18119" y="28711"/>
                </a:cubicBezTo>
                <a:cubicBezTo>
                  <a:pt x="17893" y="28787"/>
                  <a:pt x="17693" y="28912"/>
                  <a:pt x="17567" y="29137"/>
                </a:cubicBezTo>
                <a:cubicBezTo>
                  <a:pt x="17442" y="29112"/>
                  <a:pt x="17191" y="29087"/>
                  <a:pt x="16941" y="29037"/>
                </a:cubicBezTo>
                <a:cubicBezTo>
                  <a:pt x="17016" y="28686"/>
                  <a:pt x="16815" y="28411"/>
                  <a:pt x="16640" y="28335"/>
                </a:cubicBezTo>
                <a:cubicBezTo>
                  <a:pt x="16489" y="28253"/>
                  <a:pt x="16330" y="28193"/>
                  <a:pt x="16168" y="28193"/>
                </a:cubicBezTo>
                <a:cubicBezTo>
                  <a:pt x="16034" y="28193"/>
                  <a:pt x="15898" y="28234"/>
                  <a:pt x="15763" y="28335"/>
                </a:cubicBezTo>
                <a:cubicBezTo>
                  <a:pt x="15512" y="27934"/>
                  <a:pt x="15186" y="27258"/>
                  <a:pt x="15011" y="26932"/>
                </a:cubicBezTo>
                <a:cubicBezTo>
                  <a:pt x="15261" y="26756"/>
                  <a:pt x="15412" y="26481"/>
                  <a:pt x="15362" y="26130"/>
                </a:cubicBezTo>
                <a:cubicBezTo>
                  <a:pt x="15312" y="25804"/>
                  <a:pt x="15161" y="25629"/>
                  <a:pt x="14986" y="25528"/>
                </a:cubicBezTo>
                <a:cubicBezTo>
                  <a:pt x="15061" y="25403"/>
                  <a:pt x="15136" y="25278"/>
                  <a:pt x="15186" y="25203"/>
                </a:cubicBezTo>
                <a:cubicBezTo>
                  <a:pt x="15246" y="25219"/>
                  <a:pt x="15309" y="25227"/>
                  <a:pt x="15372" y="25227"/>
                </a:cubicBezTo>
                <a:cubicBezTo>
                  <a:pt x="15598" y="25227"/>
                  <a:pt x="15831" y="25123"/>
                  <a:pt x="15988" y="24927"/>
                </a:cubicBezTo>
                <a:cubicBezTo>
                  <a:pt x="16089" y="24802"/>
                  <a:pt x="16139" y="24676"/>
                  <a:pt x="16164" y="24551"/>
                </a:cubicBezTo>
                <a:cubicBezTo>
                  <a:pt x="16515" y="24501"/>
                  <a:pt x="16916" y="24451"/>
                  <a:pt x="17066" y="24451"/>
                </a:cubicBezTo>
                <a:close/>
                <a:moveTo>
                  <a:pt x="16223" y="28533"/>
                </a:moveTo>
                <a:cubicBezTo>
                  <a:pt x="16473" y="28533"/>
                  <a:pt x="16658" y="28730"/>
                  <a:pt x="16640" y="29062"/>
                </a:cubicBezTo>
                <a:cubicBezTo>
                  <a:pt x="16640" y="29195"/>
                  <a:pt x="16503" y="29426"/>
                  <a:pt x="16212" y="29426"/>
                </a:cubicBezTo>
                <a:cubicBezTo>
                  <a:pt x="16173" y="29426"/>
                  <a:pt x="16132" y="29422"/>
                  <a:pt x="16089" y="29413"/>
                </a:cubicBezTo>
                <a:cubicBezTo>
                  <a:pt x="15713" y="29338"/>
                  <a:pt x="15562" y="28837"/>
                  <a:pt x="15938" y="28611"/>
                </a:cubicBezTo>
                <a:cubicBezTo>
                  <a:pt x="16037" y="28558"/>
                  <a:pt x="16134" y="28533"/>
                  <a:pt x="16223" y="28533"/>
                </a:cubicBezTo>
                <a:close/>
                <a:moveTo>
                  <a:pt x="18246" y="29031"/>
                </a:moveTo>
                <a:cubicBezTo>
                  <a:pt x="18372" y="29031"/>
                  <a:pt x="18513" y="29091"/>
                  <a:pt x="18645" y="29213"/>
                </a:cubicBezTo>
                <a:cubicBezTo>
                  <a:pt x="18745" y="29313"/>
                  <a:pt x="18820" y="29639"/>
                  <a:pt x="18520" y="29864"/>
                </a:cubicBezTo>
                <a:cubicBezTo>
                  <a:pt x="18436" y="29922"/>
                  <a:pt x="18343" y="29949"/>
                  <a:pt x="18254" y="29949"/>
                </a:cubicBezTo>
                <a:cubicBezTo>
                  <a:pt x="17998" y="29949"/>
                  <a:pt x="17768" y="29729"/>
                  <a:pt x="17843" y="29413"/>
                </a:cubicBezTo>
                <a:cubicBezTo>
                  <a:pt x="17903" y="29160"/>
                  <a:pt x="18060" y="29031"/>
                  <a:pt x="18246" y="29031"/>
                </a:cubicBezTo>
                <a:close/>
                <a:moveTo>
                  <a:pt x="18754" y="0"/>
                </a:moveTo>
                <a:cubicBezTo>
                  <a:pt x="18646" y="0"/>
                  <a:pt x="18527" y="20"/>
                  <a:pt x="18394" y="65"/>
                </a:cubicBezTo>
                <a:cubicBezTo>
                  <a:pt x="18269" y="140"/>
                  <a:pt x="18144" y="240"/>
                  <a:pt x="18043" y="390"/>
                </a:cubicBezTo>
                <a:cubicBezTo>
                  <a:pt x="17793" y="816"/>
                  <a:pt x="17943" y="1217"/>
                  <a:pt x="18244" y="1418"/>
                </a:cubicBezTo>
                <a:lnTo>
                  <a:pt x="17693" y="2847"/>
                </a:lnTo>
                <a:cubicBezTo>
                  <a:pt x="17567" y="2847"/>
                  <a:pt x="17467" y="2847"/>
                  <a:pt x="17392" y="2897"/>
                </a:cubicBezTo>
                <a:cubicBezTo>
                  <a:pt x="17166" y="3022"/>
                  <a:pt x="16966" y="3197"/>
                  <a:pt x="16916" y="3448"/>
                </a:cubicBezTo>
                <a:lnTo>
                  <a:pt x="11677" y="5177"/>
                </a:lnTo>
                <a:cubicBezTo>
                  <a:pt x="11525" y="4910"/>
                  <a:pt x="11299" y="4716"/>
                  <a:pt x="10957" y="4716"/>
                </a:cubicBezTo>
                <a:cubicBezTo>
                  <a:pt x="10850" y="4716"/>
                  <a:pt x="10731" y="4735"/>
                  <a:pt x="10600" y="4776"/>
                </a:cubicBezTo>
                <a:cubicBezTo>
                  <a:pt x="10474" y="4852"/>
                  <a:pt x="10349" y="4952"/>
                  <a:pt x="10249" y="5102"/>
                </a:cubicBezTo>
                <a:cubicBezTo>
                  <a:pt x="10149" y="5278"/>
                  <a:pt x="10124" y="5428"/>
                  <a:pt x="10124" y="5603"/>
                </a:cubicBezTo>
                <a:lnTo>
                  <a:pt x="6790" y="6205"/>
                </a:lnTo>
                <a:cubicBezTo>
                  <a:pt x="6637" y="5936"/>
                  <a:pt x="6424" y="5711"/>
                  <a:pt x="6073" y="5711"/>
                </a:cubicBezTo>
                <a:cubicBezTo>
                  <a:pt x="5967" y="5711"/>
                  <a:pt x="5847" y="5732"/>
                  <a:pt x="5713" y="5779"/>
                </a:cubicBezTo>
                <a:cubicBezTo>
                  <a:pt x="5587" y="5854"/>
                  <a:pt x="5462" y="5954"/>
                  <a:pt x="5362" y="6105"/>
                </a:cubicBezTo>
                <a:cubicBezTo>
                  <a:pt x="5286" y="6205"/>
                  <a:pt x="5261" y="6305"/>
                  <a:pt x="5236" y="6405"/>
                </a:cubicBezTo>
                <a:lnTo>
                  <a:pt x="1778" y="6731"/>
                </a:lnTo>
                <a:cubicBezTo>
                  <a:pt x="1642" y="6479"/>
                  <a:pt x="1417" y="6273"/>
                  <a:pt x="1055" y="6273"/>
                </a:cubicBezTo>
                <a:cubicBezTo>
                  <a:pt x="949" y="6273"/>
                  <a:pt x="831" y="6290"/>
                  <a:pt x="700" y="6330"/>
                </a:cubicBezTo>
                <a:cubicBezTo>
                  <a:pt x="575" y="6405"/>
                  <a:pt x="474" y="6506"/>
                  <a:pt x="374" y="6656"/>
                </a:cubicBezTo>
                <a:cubicBezTo>
                  <a:pt x="0" y="7228"/>
                  <a:pt x="437" y="7820"/>
                  <a:pt x="991" y="7820"/>
                </a:cubicBezTo>
                <a:cubicBezTo>
                  <a:pt x="1068" y="7820"/>
                  <a:pt x="1147" y="7808"/>
                  <a:pt x="1226" y="7784"/>
                </a:cubicBezTo>
                <a:cubicBezTo>
                  <a:pt x="1276" y="7784"/>
                  <a:pt x="1301" y="7759"/>
                  <a:pt x="1352" y="7734"/>
                </a:cubicBezTo>
                <a:lnTo>
                  <a:pt x="4509" y="9288"/>
                </a:lnTo>
                <a:cubicBezTo>
                  <a:pt x="4459" y="9438"/>
                  <a:pt x="4484" y="9613"/>
                  <a:pt x="4560" y="9839"/>
                </a:cubicBezTo>
                <a:cubicBezTo>
                  <a:pt x="4635" y="9964"/>
                  <a:pt x="4735" y="10090"/>
                  <a:pt x="4910" y="10165"/>
                </a:cubicBezTo>
                <a:cubicBezTo>
                  <a:pt x="5052" y="10256"/>
                  <a:pt x="5189" y="10294"/>
                  <a:pt x="5317" y="10294"/>
                </a:cubicBezTo>
                <a:cubicBezTo>
                  <a:pt x="5507" y="10294"/>
                  <a:pt x="5678" y="10210"/>
                  <a:pt x="5813" y="10090"/>
                </a:cubicBezTo>
                <a:lnTo>
                  <a:pt x="8946" y="12295"/>
                </a:lnTo>
                <a:cubicBezTo>
                  <a:pt x="8820" y="12496"/>
                  <a:pt x="8795" y="12721"/>
                  <a:pt x="8921" y="13047"/>
                </a:cubicBezTo>
                <a:cubicBezTo>
                  <a:pt x="8996" y="13172"/>
                  <a:pt x="9096" y="13273"/>
                  <a:pt x="9271" y="13373"/>
                </a:cubicBezTo>
                <a:cubicBezTo>
                  <a:pt x="9409" y="13456"/>
                  <a:pt x="9547" y="13493"/>
                  <a:pt x="9677" y="13493"/>
                </a:cubicBezTo>
                <a:cubicBezTo>
                  <a:pt x="9783" y="13493"/>
                  <a:pt x="9883" y="13468"/>
                  <a:pt x="9973" y="13423"/>
                </a:cubicBezTo>
                <a:lnTo>
                  <a:pt x="11151" y="14977"/>
                </a:lnTo>
                <a:cubicBezTo>
                  <a:pt x="11126" y="15027"/>
                  <a:pt x="11101" y="15052"/>
                  <a:pt x="11076" y="15102"/>
                </a:cubicBezTo>
                <a:cubicBezTo>
                  <a:pt x="10696" y="15660"/>
                  <a:pt x="11132" y="16258"/>
                  <a:pt x="11710" y="16258"/>
                </a:cubicBezTo>
                <a:cubicBezTo>
                  <a:pt x="11781" y="16258"/>
                  <a:pt x="11854" y="16249"/>
                  <a:pt x="11928" y="16230"/>
                </a:cubicBezTo>
                <a:cubicBezTo>
                  <a:pt x="11978" y="16205"/>
                  <a:pt x="12003" y="16180"/>
                  <a:pt x="12053" y="16155"/>
                </a:cubicBezTo>
                <a:lnTo>
                  <a:pt x="15387" y="20842"/>
                </a:lnTo>
                <a:cubicBezTo>
                  <a:pt x="15362" y="20867"/>
                  <a:pt x="15337" y="20892"/>
                  <a:pt x="15312" y="20942"/>
                </a:cubicBezTo>
                <a:cubicBezTo>
                  <a:pt x="14950" y="21507"/>
                  <a:pt x="15403" y="22092"/>
                  <a:pt x="15955" y="22092"/>
                </a:cubicBezTo>
                <a:cubicBezTo>
                  <a:pt x="16015" y="22092"/>
                  <a:pt x="16077" y="22085"/>
                  <a:pt x="16139" y="22070"/>
                </a:cubicBezTo>
                <a:lnTo>
                  <a:pt x="17216" y="23674"/>
                </a:lnTo>
                <a:cubicBezTo>
                  <a:pt x="17166" y="23724"/>
                  <a:pt x="17141" y="23774"/>
                  <a:pt x="17091" y="23824"/>
                </a:cubicBezTo>
                <a:cubicBezTo>
                  <a:pt x="17066" y="23899"/>
                  <a:pt x="17041" y="23974"/>
                  <a:pt x="17016" y="24075"/>
                </a:cubicBezTo>
                <a:cubicBezTo>
                  <a:pt x="16790" y="24075"/>
                  <a:pt x="16389" y="24125"/>
                  <a:pt x="16164" y="24175"/>
                </a:cubicBezTo>
                <a:cubicBezTo>
                  <a:pt x="16114" y="23974"/>
                  <a:pt x="15988" y="23824"/>
                  <a:pt x="15888" y="23774"/>
                </a:cubicBezTo>
                <a:cubicBezTo>
                  <a:pt x="15731" y="23690"/>
                  <a:pt x="15565" y="23632"/>
                  <a:pt x="15397" y="23632"/>
                </a:cubicBezTo>
                <a:cubicBezTo>
                  <a:pt x="15164" y="23632"/>
                  <a:pt x="14929" y="23744"/>
                  <a:pt x="14710" y="24050"/>
                </a:cubicBezTo>
                <a:cubicBezTo>
                  <a:pt x="14635" y="24175"/>
                  <a:pt x="14610" y="24325"/>
                  <a:pt x="14635" y="24526"/>
                </a:cubicBezTo>
                <a:cubicBezTo>
                  <a:pt x="14635" y="24726"/>
                  <a:pt x="14735" y="24902"/>
                  <a:pt x="14835" y="25002"/>
                </a:cubicBezTo>
                <a:cubicBezTo>
                  <a:pt x="14785" y="25102"/>
                  <a:pt x="14685" y="25278"/>
                  <a:pt x="14610" y="25403"/>
                </a:cubicBezTo>
                <a:cubicBezTo>
                  <a:pt x="14560" y="25403"/>
                  <a:pt x="14484" y="25403"/>
                  <a:pt x="14459" y="25428"/>
                </a:cubicBezTo>
                <a:cubicBezTo>
                  <a:pt x="14058" y="25553"/>
                  <a:pt x="13733" y="25854"/>
                  <a:pt x="13858" y="26481"/>
                </a:cubicBezTo>
                <a:cubicBezTo>
                  <a:pt x="13908" y="26606"/>
                  <a:pt x="14008" y="26731"/>
                  <a:pt x="14159" y="26857"/>
                </a:cubicBezTo>
                <a:cubicBezTo>
                  <a:pt x="14309" y="26982"/>
                  <a:pt x="14484" y="27032"/>
                  <a:pt x="14660" y="27032"/>
                </a:cubicBezTo>
                <a:cubicBezTo>
                  <a:pt x="14810" y="27358"/>
                  <a:pt x="15186" y="28160"/>
                  <a:pt x="15462" y="28611"/>
                </a:cubicBezTo>
                <a:cubicBezTo>
                  <a:pt x="15412" y="28736"/>
                  <a:pt x="15387" y="28887"/>
                  <a:pt x="15412" y="29062"/>
                </a:cubicBezTo>
                <a:cubicBezTo>
                  <a:pt x="15442" y="29534"/>
                  <a:pt x="15778" y="29784"/>
                  <a:pt x="16132" y="29784"/>
                </a:cubicBezTo>
                <a:cubicBezTo>
                  <a:pt x="16361" y="29784"/>
                  <a:pt x="16598" y="29680"/>
                  <a:pt x="16765" y="29463"/>
                </a:cubicBezTo>
                <a:cubicBezTo>
                  <a:pt x="16765" y="29438"/>
                  <a:pt x="16790" y="29438"/>
                  <a:pt x="16790" y="29413"/>
                </a:cubicBezTo>
                <a:cubicBezTo>
                  <a:pt x="16966" y="29438"/>
                  <a:pt x="17266" y="29488"/>
                  <a:pt x="17492" y="29488"/>
                </a:cubicBezTo>
                <a:cubicBezTo>
                  <a:pt x="17492" y="29563"/>
                  <a:pt x="17492" y="29664"/>
                  <a:pt x="17517" y="29739"/>
                </a:cubicBezTo>
                <a:cubicBezTo>
                  <a:pt x="17567" y="29889"/>
                  <a:pt x="17667" y="30015"/>
                  <a:pt x="17818" y="30115"/>
                </a:cubicBezTo>
                <a:cubicBezTo>
                  <a:pt x="17977" y="30253"/>
                  <a:pt x="18148" y="30314"/>
                  <a:pt x="18310" y="30314"/>
                </a:cubicBezTo>
                <a:cubicBezTo>
                  <a:pt x="18733" y="30314"/>
                  <a:pt x="19093" y="29903"/>
                  <a:pt x="19021" y="29413"/>
                </a:cubicBezTo>
                <a:cubicBezTo>
                  <a:pt x="19021" y="29388"/>
                  <a:pt x="18996" y="29363"/>
                  <a:pt x="18996" y="29338"/>
                </a:cubicBezTo>
                <a:cubicBezTo>
                  <a:pt x="19196" y="29137"/>
                  <a:pt x="19447" y="28912"/>
                  <a:pt x="19547" y="28812"/>
                </a:cubicBezTo>
                <a:cubicBezTo>
                  <a:pt x="19698" y="28912"/>
                  <a:pt x="19873" y="28962"/>
                  <a:pt x="20048" y="28962"/>
                </a:cubicBezTo>
                <a:cubicBezTo>
                  <a:pt x="20725" y="28912"/>
                  <a:pt x="20901" y="28360"/>
                  <a:pt x="20850" y="28135"/>
                </a:cubicBezTo>
                <a:cubicBezTo>
                  <a:pt x="20775" y="27784"/>
                  <a:pt x="20575" y="27458"/>
                  <a:pt x="20073" y="27408"/>
                </a:cubicBezTo>
                <a:lnTo>
                  <a:pt x="20023" y="26782"/>
                </a:lnTo>
                <a:cubicBezTo>
                  <a:pt x="20374" y="26681"/>
                  <a:pt x="20625" y="26330"/>
                  <a:pt x="20575" y="25904"/>
                </a:cubicBezTo>
                <a:cubicBezTo>
                  <a:pt x="20470" y="25360"/>
                  <a:pt x="20069" y="25183"/>
                  <a:pt x="19793" y="25183"/>
                </a:cubicBezTo>
                <a:cubicBezTo>
                  <a:pt x="19738" y="25183"/>
                  <a:pt x="19689" y="25190"/>
                  <a:pt x="19647" y="25203"/>
                </a:cubicBezTo>
                <a:cubicBezTo>
                  <a:pt x="19547" y="25253"/>
                  <a:pt x="19447" y="25303"/>
                  <a:pt x="19347" y="25353"/>
                </a:cubicBezTo>
                <a:cubicBezTo>
                  <a:pt x="19046" y="25052"/>
                  <a:pt x="18620" y="24701"/>
                  <a:pt x="18444" y="24551"/>
                </a:cubicBezTo>
                <a:cubicBezTo>
                  <a:pt x="18720" y="24075"/>
                  <a:pt x="18469" y="23649"/>
                  <a:pt x="18269" y="23548"/>
                </a:cubicBezTo>
                <a:cubicBezTo>
                  <a:pt x="18116" y="23464"/>
                  <a:pt x="17941" y="23402"/>
                  <a:pt x="17765" y="23402"/>
                </a:cubicBezTo>
                <a:cubicBezTo>
                  <a:pt x="17682" y="23402"/>
                  <a:pt x="17598" y="23416"/>
                  <a:pt x="17517" y="23448"/>
                </a:cubicBezTo>
                <a:lnTo>
                  <a:pt x="16490" y="21894"/>
                </a:lnTo>
                <a:cubicBezTo>
                  <a:pt x="16815" y="21644"/>
                  <a:pt x="16840" y="21243"/>
                  <a:pt x="16765" y="21067"/>
                </a:cubicBezTo>
                <a:cubicBezTo>
                  <a:pt x="16625" y="20787"/>
                  <a:pt x="16390" y="20539"/>
                  <a:pt x="16008" y="20539"/>
                </a:cubicBezTo>
                <a:cubicBezTo>
                  <a:pt x="15911" y="20539"/>
                  <a:pt x="15804" y="20555"/>
                  <a:pt x="15687" y="20591"/>
                </a:cubicBezTo>
                <a:lnTo>
                  <a:pt x="12354" y="15954"/>
                </a:lnTo>
                <a:cubicBezTo>
                  <a:pt x="12580" y="15704"/>
                  <a:pt x="12580" y="15378"/>
                  <a:pt x="12505" y="15228"/>
                </a:cubicBezTo>
                <a:cubicBezTo>
                  <a:pt x="12365" y="14948"/>
                  <a:pt x="12145" y="14700"/>
                  <a:pt x="11770" y="14700"/>
                </a:cubicBezTo>
                <a:cubicBezTo>
                  <a:pt x="11674" y="14700"/>
                  <a:pt x="11569" y="14716"/>
                  <a:pt x="11452" y="14751"/>
                </a:cubicBezTo>
                <a:lnTo>
                  <a:pt x="10274" y="13172"/>
                </a:lnTo>
                <a:cubicBezTo>
                  <a:pt x="10399" y="12972"/>
                  <a:pt x="10449" y="12746"/>
                  <a:pt x="10349" y="12496"/>
                </a:cubicBezTo>
                <a:cubicBezTo>
                  <a:pt x="10201" y="12015"/>
                  <a:pt x="9849" y="11875"/>
                  <a:pt x="9583" y="11875"/>
                </a:cubicBezTo>
                <a:cubicBezTo>
                  <a:pt x="9489" y="11875"/>
                  <a:pt x="9406" y="11893"/>
                  <a:pt x="9347" y="11919"/>
                </a:cubicBezTo>
                <a:cubicBezTo>
                  <a:pt x="9296" y="11944"/>
                  <a:pt x="9246" y="11994"/>
                  <a:pt x="9196" y="12020"/>
                </a:cubicBezTo>
                <a:lnTo>
                  <a:pt x="6013" y="9764"/>
                </a:lnTo>
                <a:cubicBezTo>
                  <a:pt x="6038" y="9613"/>
                  <a:pt x="6063" y="9438"/>
                  <a:pt x="5988" y="9288"/>
                </a:cubicBezTo>
                <a:cubicBezTo>
                  <a:pt x="5840" y="8807"/>
                  <a:pt x="5488" y="8667"/>
                  <a:pt x="5223" y="8667"/>
                </a:cubicBezTo>
                <a:cubicBezTo>
                  <a:pt x="5128" y="8667"/>
                  <a:pt x="5045" y="8685"/>
                  <a:pt x="4986" y="8711"/>
                </a:cubicBezTo>
                <a:cubicBezTo>
                  <a:pt x="4885" y="8786"/>
                  <a:pt x="4785" y="8862"/>
                  <a:pt x="4685" y="8937"/>
                </a:cubicBezTo>
                <a:lnTo>
                  <a:pt x="1702" y="7483"/>
                </a:lnTo>
                <a:cubicBezTo>
                  <a:pt x="1778" y="7358"/>
                  <a:pt x="1828" y="7233"/>
                  <a:pt x="1853" y="7107"/>
                </a:cubicBezTo>
                <a:lnTo>
                  <a:pt x="5286" y="6781"/>
                </a:lnTo>
                <a:cubicBezTo>
                  <a:pt x="5388" y="7066"/>
                  <a:pt x="5670" y="7268"/>
                  <a:pt x="5987" y="7268"/>
                </a:cubicBezTo>
                <a:cubicBezTo>
                  <a:pt x="6061" y="7268"/>
                  <a:pt x="6137" y="7256"/>
                  <a:pt x="6214" y="7233"/>
                </a:cubicBezTo>
                <a:cubicBezTo>
                  <a:pt x="6640" y="7107"/>
                  <a:pt x="6815" y="6832"/>
                  <a:pt x="6840" y="6581"/>
                </a:cubicBezTo>
                <a:lnTo>
                  <a:pt x="10274" y="5954"/>
                </a:lnTo>
                <a:cubicBezTo>
                  <a:pt x="10408" y="6146"/>
                  <a:pt x="10631" y="6265"/>
                  <a:pt x="10874" y="6265"/>
                </a:cubicBezTo>
                <a:cubicBezTo>
                  <a:pt x="10948" y="6265"/>
                  <a:pt x="11025" y="6254"/>
                  <a:pt x="11101" y="6230"/>
                </a:cubicBezTo>
                <a:cubicBezTo>
                  <a:pt x="11552" y="6105"/>
                  <a:pt x="11728" y="5804"/>
                  <a:pt x="11753" y="5553"/>
                </a:cubicBezTo>
                <a:lnTo>
                  <a:pt x="16916" y="3849"/>
                </a:lnTo>
                <a:cubicBezTo>
                  <a:pt x="16941" y="3899"/>
                  <a:pt x="16941" y="3949"/>
                  <a:pt x="16966" y="4024"/>
                </a:cubicBezTo>
                <a:cubicBezTo>
                  <a:pt x="17041" y="4125"/>
                  <a:pt x="17141" y="4250"/>
                  <a:pt x="17317" y="4350"/>
                </a:cubicBezTo>
                <a:cubicBezTo>
                  <a:pt x="17453" y="4429"/>
                  <a:pt x="17589" y="4464"/>
                  <a:pt x="17717" y="4464"/>
                </a:cubicBezTo>
                <a:cubicBezTo>
                  <a:pt x="18203" y="4464"/>
                  <a:pt x="18578" y="3964"/>
                  <a:pt x="18419" y="3448"/>
                </a:cubicBezTo>
                <a:cubicBezTo>
                  <a:pt x="18319" y="3197"/>
                  <a:pt x="18194" y="3047"/>
                  <a:pt x="18043" y="2972"/>
                </a:cubicBezTo>
                <a:lnTo>
                  <a:pt x="18620" y="1543"/>
                </a:lnTo>
                <a:cubicBezTo>
                  <a:pt x="18642" y="1551"/>
                  <a:pt x="18666" y="1554"/>
                  <a:pt x="18692" y="1554"/>
                </a:cubicBezTo>
                <a:cubicBezTo>
                  <a:pt x="18754" y="1554"/>
                  <a:pt x="18825" y="1536"/>
                  <a:pt x="18896" y="1518"/>
                </a:cubicBezTo>
                <a:cubicBezTo>
                  <a:pt x="19096" y="1468"/>
                  <a:pt x="19221" y="1393"/>
                  <a:pt x="19322" y="1268"/>
                </a:cubicBezTo>
                <a:lnTo>
                  <a:pt x="20775" y="1618"/>
                </a:lnTo>
                <a:cubicBezTo>
                  <a:pt x="20557" y="2143"/>
                  <a:pt x="20948" y="2629"/>
                  <a:pt x="21450" y="2629"/>
                </a:cubicBezTo>
                <a:cubicBezTo>
                  <a:pt x="21524" y="2629"/>
                  <a:pt x="21600" y="2618"/>
                  <a:pt x="21678" y="2596"/>
                </a:cubicBezTo>
                <a:cubicBezTo>
                  <a:pt x="22354" y="2420"/>
                  <a:pt x="22379" y="1844"/>
                  <a:pt x="22279" y="1618"/>
                </a:cubicBezTo>
                <a:cubicBezTo>
                  <a:pt x="22142" y="1325"/>
                  <a:pt x="21914" y="1078"/>
                  <a:pt x="21536" y="1078"/>
                </a:cubicBezTo>
                <a:cubicBezTo>
                  <a:pt x="21428" y="1078"/>
                  <a:pt x="21309" y="1098"/>
                  <a:pt x="21176" y="1142"/>
                </a:cubicBezTo>
                <a:cubicBezTo>
                  <a:pt x="21126" y="1167"/>
                  <a:pt x="21051" y="1217"/>
                  <a:pt x="21001" y="1268"/>
                </a:cubicBezTo>
                <a:lnTo>
                  <a:pt x="19522" y="942"/>
                </a:lnTo>
                <a:cubicBezTo>
                  <a:pt x="19547" y="766"/>
                  <a:pt x="19547" y="616"/>
                  <a:pt x="19497" y="541"/>
                </a:cubicBezTo>
                <a:cubicBezTo>
                  <a:pt x="19360" y="248"/>
                  <a:pt x="19132" y="0"/>
                  <a:pt x="187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39"/>
          <p:cNvSpPr/>
          <p:nvPr/>
        </p:nvSpPr>
        <p:spPr>
          <a:xfrm rot="14769075">
            <a:off x="990263" y="1968981"/>
            <a:ext cx="738900" cy="572175"/>
          </a:xfrm>
          <a:custGeom>
            <a:avLst/>
            <a:gdLst/>
            <a:ahLst/>
            <a:cxnLst/>
            <a:rect l="l" t="t" r="r" b="b"/>
            <a:pathLst>
              <a:path w="29556" h="22887" extrusionOk="0">
                <a:moveTo>
                  <a:pt x="22981" y="338"/>
                </a:moveTo>
                <a:cubicBezTo>
                  <a:pt x="23022" y="338"/>
                  <a:pt x="23064" y="342"/>
                  <a:pt x="23109" y="350"/>
                </a:cubicBezTo>
                <a:cubicBezTo>
                  <a:pt x="23259" y="400"/>
                  <a:pt x="23510" y="601"/>
                  <a:pt x="23384" y="977"/>
                </a:cubicBezTo>
                <a:cubicBezTo>
                  <a:pt x="23307" y="1170"/>
                  <a:pt x="23136" y="1278"/>
                  <a:pt x="22965" y="1278"/>
                </a:cubicBezTo>
                <a:cubicBezTo>
                  <a:pt x="22804" y="1278"/>
                  <a:pt x="22642" y="1183"/>
                  <a:pt x="22557" y="977"/>
                </a:cubicBezTo>
                <a:cubicBezTo>
                  <a:pt x="22423" y="617"/>
                  <a:pt x="22630" y="338"/>
                  <a:pt x="22981" y="338"/>
                </a:cubicBezTo>
                <a:close/>
                <a:moveTo>
                  <a:pt x="28545" y="5125"/>
                </a:moveTo>
                <a:cubicBezTo>
                  <a:pt x="28586" y="5125"/>
                  <a:pt x="28628" y="5129"/>
                  <a:pt x="28673" y="5137"/>
                </a:cubicBezTo>
                <a:cubicBezTo>
                  <a:pt x="28823" y="5187"/>
                  <a:pt x="29074" y="5388"/>
                  <a:pt x="28948" y="5764"/>
                </a:cubicBezTo>
                <a:cubicBezTo>
                  <a:pt x="28871" y="5957"/>
                  <a:pt x="28700" y="6065"/>
                  <a:pt x="28532" y="6065"/>
                </a:cubicBezTo>
                <a:cubicBezTo>
                  <a:pt x="28374" y="6065"/>
                  <a:pt x="28219" y="5970"/>
                  <a:pt x="28146" y="5764"/>
                </a:cubicBezTo>
                <a:cubicBezTo>
                  <a:pt x="27989" y="5404"/>
                  <a:pt x="28194" y="5125"/>
                  <a:pt x="28545" y="5125"/>
                </a:cubicBezTo>
                <a:close/>
                <a:moveTo>
                  <a:pt x="15180" y="7632"/>
                </a:moveTo>
                <a:cubicBezTo>
                  <a:pt x="15222" y="7632"/>
                  <a:pt x="15267" y="7636"/>
                  <a:pt x="15314" y="7643"/>
                </a:cubicBezTo>
                <a:cubicBezTo>
                  <a:pt x="15440" y="7693"/>
                  <a:pt x="15690" y="7894"/>
                  <a:pt x="15565" y="8270"/>
                </a:cubicBezTo>
                <a:cubicBezTo>
                  <a:pt x="15500" y="8464"/>
                  <a:pt x="15329" y="8571"/>
                  <a:pt x="15158" y="8571"/>
                </a:cubicBezTo>
                <a:cubicBezTo>
                  <a:pt x="14997" y="8571"/>
                  <a:pt x="14836" y="8476"/>
                  <a:pt x="14763" y="8270"/>
                </a:cubicBezTo>
                <a:cubicBezTo>
                  <a:pt x="14606" y="7911"/>
                  <a:pt x="14811" y="7632"/>
                  <a:pt x="15180" y="7632"/>
                </a:cubicBezTo>
                <a:close/>
                <a:moveTo>
                  <a:pt x="21295" y="9035"/>
                </a:moveTo>
                <a:cubicBezTo>
                  <a:pt x="21338" y="9035"/>
                  <a:pt x="21383" y="9039"/>
                  <a:pt x="21430" y="9047"/>
                </a:cubicBezTo>
                <a:cubicBezTo>
                  <a:pt x="21555" y="9072"/>
                  <a:pt x="21831" y="9297"/>
                  <a:pt x="21680" y="9673"/>
                </a:cubicBezTo>
                <a:cubicBezTo>
                  <a:pt x="21614" y="9857"/>
                  <a:pt x="21446" y="9965"/>
                  <a:pt x="21274" y="9965"/>
                </a:cubicBezTo>
                <a:cubicBezTo>
                  <a:pt x="21119" y="9965"/>
                  <a:pt x="20962" y="9876"/>
                  <a:pt x="20878" y="9673"/>
                </a:cubicBezTo>
                <a:cubicBezTo>
                  <a:pt x="20721" y="9314"/>
                  <a:pt x="20926" y="9035"/>
                  <a:pt x="21295" y="9035"/>
                </a:cubicBezTo>
                <a:close/>
                <a:moveTo>
                  <a:pt x="13191" y="9135"/>
                </a:moveTo>
                <a:cubicBezTo>
                  <a:pt x="13237" y="9135"/>
                  <a:pt x="13284" y="9139"/>
                  <a:pt x="13334" y="9147"/>
                </a:cubicBezTo>
                <a:cubicBezTo>
                  <a:pt x="13460" y="9172"/>
                  <a:pt x="13710" y="9398"/>
                  <a:pt x="13585" y="9774"/>
                </a:cubicBezTo>
                <a:cubicBezTo>
                  <a:pt x="13520" y="9955"/>
                  <a:pt x="13348" y="10056"/>
                  <a:pt x="13177" y="10056"/>
                </a:cubicBezTo>
                <a:cubicBezTo>
                  <a:pt x="13016" y="10056"/>
                  <a:pt x="12856" y="9968"/>
                  <a:pt x="12783" y="9774"/>
                </a:cubicBezTo>
                <a:cubicBezTo>
                  <a:pt x="12627" y="9395"/>
                  <a:pt x="12828" y="9135"/>
                  <a:pt x="13191" y="9135"/>
                </a:cubicBezTo>
                <a:close/>
                <a:moveTo>
                  <a:pt x="17553" y="10306"/>
                </a:moveTo>
                <a:cubicBezTo>
                  <a:pt x="17605" y="10306"/>
                  <a:pt x="17661" y="10312"/>
                  <a:pt x="17720" y="10325"/>
                </a:cubicBezTo>
                <a:cubicBezTo>
                  <a:pt x="17846" y="10350"/>
                  <a:pt x="18121" y="10576"/>
                  <a:pt x="17971" y="10927"/>
                </a:cubicBezTo>
                <a:cubicBezTo>
                  <a:pt x="17905" y="11124"/>
                  <a:pt x="17729" y="11231"/>
                  <a:pt x="17555" y="11231"/>
                </a:cubicBezTo>
                <a:cubicBezTo>
                  <a:pt x="17397" y="11231"/>
                  <a:pt x="17240" y="11142"/>
                  <a:pt x="17169" y="10952"/>
                </a:cubicBezTo>
                <a:cubicBezTo>
                  <a:pt x="17016" y="10581"/>
                  <a:pt x="17205" y="10306"/>
                  <a:pt x="17553" y="10306"/>
                </a:cubicBezTo>
                <a:close/>
                <a:moveTo>
                  <a:pt x="11696" y="11015"/>
                </a:moveTo>
                <a:cubicBezTo>
                  <a:pt x="11739" y="11015"/>
                  <a:pt x="11784" y="11019"/>
                  <a:pt x="11830" y="11027"/>
                </a:cubicBezTo>
                <a:cubicBezTo>
                  <a:pt x="11956" y="11077"/>
                  <a:pt x="12206" y="11277"/>
                  <a:pt x="12081" y="11653"/>
                </a:cubicBezTo>
                <a:cubicBezTo>
                  <a:pt x="12017" y="11847"/>
                  <a:pt x="11845" y="11954"/>
                  <a:pt x="11674" y="11954"/>
                </a:cubicBezTo>
                <a:cubicBezTo>
                  <a:pt x="11513" y="11954"/>
                  <a:pt x="11352" y="11860"/>
                  <a:pt x="11279" y="11653"/>
                </a:cubicBezTo>
                <a:cubicBezTo>
                  <a:pt x="11122" y="11294"/>
                  <a:pt x="11327" y="11015"/>
                  <a:pt x="11696" y="11015"/>
                </a:cubicBezTo>
                <a:close/>
                <a:moveTo>
                  <a:pt x="15798" y="11183"/>
                </a:moveTo>
                <a:cubicBezTo>
                  <a:pt x="15851" y="11183"/>
                  <a:pt x="15907" y="11189"/>
                  <a:pt x="15966" y="11202"/>
                </a:cubicBezTo>
                <a:cubicBezTo>
                  <a:pt x="16091" y="11227"/>
                  <a:pt x="16342" y="11453"/>
                  <a:pt x="16216" y="11804"/>
                </a:cubicBezTo>
                <a:cubicBezTo>
                  <a:pt x="16151" y="12001"/>
                  <a:pt x="15975" y="12108"/>
                  <a:pt x="15801" y="12108"/>
                </a:cubicBezTo>
                <a:cubicBezTo>
                  <a:pt x="15643" y="12108"/>
                  <a:pt x="15486" y="12020"/>
                  <a:pt x="15414" y="11829"/>
                </a:cubicBezTo>
                <a:cubicBezTo>
                  <a:pt x="15262" y="11459"/>
                  <a:pt x="15450" y="11183"/>
                  <a:pt x="15798" y="11183"/>
                </a:cubicBezTo>
                <a:close/>
                <a:moveTo>
                  <a:pt x="13776" y="11441"/>
                </a:moveTo>
                <a:cubicBezTo>
                  <a:pt x="13819" y="11441"/>
                  <a:pt x="13864" y="11445"/>
                  <a:pt x="13911" y="11453"/>
                </a:cubicBezTo>
                <a:cubicBezTo>
                  <a:pt x="14036" y="11478"/>
                  <a:pt x="14312" y="11704"/>
                  <a:pt x="14161" y="12079"/>
                </a:cubicBezTo>
                <a:cubicBezTo>
                  <a:pt x="14097" y="12273"/>
                  <a:pt x="13932" y="12380"/>
                  <a:pt x="13764" y="12380"/>
                </a:cubicBezTo>
                <a:cubicBezTo>
                  <a:pt x="13606" y="12380"/>
                  <a:pt x="13444" y="12286"/>
                  <a:pt x="13359" y="12079"/>
                </a:cubicBezTo>
                <a:cubicBezTo>
                  <a:pt x="13202" y="11720"/>
                  <a:pt x="13407" y="11441"/>
                  <a:pt x="13776" y="11441"/>
                </a:cubicBezTo>
                <a:close/>
                <a:moveTo>
                  <a:pt x="8605" y="13890"/>
                </a:moveTo>
                <a:cubicBezTo>
                  <a:pt x="8657" y="13890"/>
                  <a:pt x="8714" y="13896"/>
                  <a:pt x="8773" y="13909"/>
                </a:cubicBezTo>
                <a:cubicBezTo>
                  <a:pt x="8898" y="13934"/>
                  <a:pt x="9149" y="14160"/>
                  <a:pt x="9023" y="14511"/>
                </a:cubicBezTo>
                <a:cubicBezTo>
                  <a:pt x="8959" y="14704"/>
                  <a:pt x="8788" y="14812"/>
                  <a:pt x="8616" y="14812"/>
                </a:cubicBezTo>
                <a:cubicBezTo>
                  <a:pt x="8455" y="14812"/>
                  <a:pt x="8294" y="14717"/>
                  <a:pt x="8221" y="14511"/>
                </a:cubicBezTo>
                <a:cubicBezTo>
                  <a:pt x="8069" y="14162"/>
                  <a:pt x="8257" y="13890"/>
                  <a:pt x="8605" y="13890"/>
                </a:cubicBezTo>
                <a:close/>
                <a:moveTo>
                  <a:pt x="3543" y="20463"/>
                </a:moveTo>
                <a:cubicBezTo>
                  <a:pt x="3588" y="20463"/>
                  <a:pt x="3635" y="20467"/>
                  <a:pt x="3685" y="20475"/>
                </a:cubicBezTo>
                <a:cubicBezTo>
                  <a:pt x="3835" y="20501"/>
                  <a:pt x="4086" y="20726"/>
                  <a:pt x="3936" y="21102"/>
                </a:cubicBezTo>
                <a:cubicBezTo>
                  <a:pt x="3871" y="21283"/>
                  <a:pt x="3706" y="21384"/>
                  <a:pt x="3537" y="21384"/>
                </a:cubicBezTo>
                <a:cubicBezTo>
                  <a:pt x="3379" y="21384"/>
                  <a:pt x="3219" y="21296"/>
                  <a:pt x="3134" y="21102"/>
                </a:cubicBezTo>
                <a:cubicBezTo>
                  <a:pt x="3000" y="20723"/>
                  <a:pt x="3183" y="20463"/>
                  <a:pt x="3543" y="20463"/>
                </a:cubicBezTo>
                <a:close/>
                <a:moveTo>
                  <a:pt x="951" y="21241"/>
                </a:moveTo>
                <a:cubicBezTo>
                  <a:pt x="992" y="21241"/>
                  <a:pt x="1034" y="21245"/>
                  <a:pt x="1079" y="21252"/>
                </a:cubicBezTo>
                <a:cubicBezTo>
                  <a:pt x="1229" y="21277"/>
                  <a:pt x="1480" y="21503"/>
                  <a:pt x="1354" y="21879"/>
                </a:cubicBezTo>
                <a:cubicBezTo>
                  <a:pt x="1275" y="22063"/>
                  <a:pt x="1100" y="22171"/>
                  <a:pt x="926" y="22171"/>
                </a:cubicBezTo>
                <a:cubicBezTo>
                  <a:pt x="768" y="22171"/>
                  <a:pt x="611" y="22082"/>
                  <a:pt x="527" y="21879"/>
                </a:cubicBezTo>
                <a:cubicBezTo>
                  <a:pt x="392" y="21520"/>
                  <a:pt x="600" y="21241"/>
                  <a:pt x="951" y="21241"/>
                </a:cubicBezTo>
                <a:close/>
                <a:moveTo>
                  <a:pt x="17353" y="21634"/>
                </a:moveTo>
                <a:cubicBezTo>
                  <a:pt x="17405" y="21634"/>
                  <a:pt x="17461" y="21640"/>
                  <a:pt x="17520" y="21653"/>
                </a:cubicBezTo>
                <a:cubicBezTo>
                  <a:pt x="17645" y="21678"/>
                  <a:pt x="17921" y="21904"/>
                  <a:pt x="17770" y="22255"/>
                </a:cubicBezTo>
                <a:cubicBezTo>
                  <a:pt x="17705" y="22452"/>
                  <a:pt x="17536" y="22560"/>
                  <a:pt x="17365" y="22560"/>
                </a:cubicBezTo>
                <a:cubicBezTo>
                  <a:pt x="17209" y="22560"/>
                  <a:pt x="17052" y="22471"/>
                  <a:pt x="16968" y="22280"/>
                </a:cubicBezTo>
                <a:cubicBezTo>
                  <a:pt x="16838" y="21910"/>
                  <a:pt x="17010" y="21634"/>
                  <a:pt x="17353" y="21634"/>
                </a:cubicBezTo>
                <a:close/>
                <a:moveTo>
                  <a:pt x="22889" y="0"/>
                </a:moveTo>
                <a:cubicBezTo>
                  <a:pt x="22655" y="0"/>
                  <a:pt x="22463" y="116"/>
                  <a:pt x="22382" y="225"/>
                </a:cubicBezTo>
                <a:cubicBezTo>
                  <a:pt x="22181" y="475"/>
                  <a:pt x="22081" y="801"/>
                  <a:pt x="22257" y="1127"/>
                </a:cubicBezTo>
                <a:lnTo>
                  <a:pt x="15640" y="7518"/>
                </a:lnTo>
                <a:cubicBezTo>
                  <a:pt x="15452" y="7361"/>
                  <a:pt x="15260" y="7305"/>
                  <a:pt x="15088" y="7305"/>
                </a:cubicBezTo>
                <a:cubicBezTo>
                  <a:pt x="14849" y="7305"/>
                  <a:pt x="14650" y="7416"/>
                  <a:pt x="14562" y="7518"/>
                </a:cubicBezTo>
                <a:cubicBezTo>
                  <a:pt x="14387" y="7769"/>
                  <a:pt x="14287" y="8069"/>
                  <a:pt x="14437" y="8420"/>
                </a:cubicBezTo>
                <a:lnTo>
                  <a:pt x="13660" y="9022"/>
                </a:lnTo>
                <a:cubicBezTo>
                  <a:pt x="13474" y="8857"/>
                  <a:pt x="13285" y="8798"/>
                  <a:pt x="13115" y="8798"/>
                </a:cubicBezTo>
                <a:cubicBezTo>
                  <a:pt x="12872" y="8798"/>
                  <a:pt x="12671" y="8919"/>
                  <a:pt x="12582" y="9022"/>
                </a:cubicBezTo>
                <a:cubicBezTo>
                  <a:pt x="12382" y="9297"/>
                  <a:pt x="12282" y="9648"/>
                  <a:pt x="12507" y="10024"/>
                </a:cubicBezTo>
                <a:lnTo>
                  <a:pt x="11956" y="10776"/>
                </a:lnTo>
                <a:cubicBezTo>
                  <a:pt x="11835" y="10712"/>
                  <a:pt x="11714" y="10686"/>
                  <a:pt x="11601" y="10686"/>
                </a:cubicBezTo>
                <a:cubicBezTo>
                  <a:pt x="11364" y="10686"/>
                  <a:pt x="11164" y="10800"/>
                  <a:pt x="11079" y="10901"/>
                </a:cubicBezTo>
                <a:cubicBezTo>
                  <a:pt x="10878" y="11202"/>
                  <a:pt x="10778" y="11553"/>
                  <a:pt x="11028" y="11929"/>
                </a:cubicBezTo>
                <a:lnTo>
                  <a:pt x="9099" y="13784"/>
                </a:lnTo>
                <a:cubicBezTo>
                  <a:pt x="8905" y="13612"/>
                  <a:pt x="8707" y="13550"/>
                  <a:pt x="8531" y="13550"/>
                </a:cubicBezTo>
                <a:cubicBezTo>
                  <a:pt x="8299" y="13550"/>
                  <a:pt x="8107" y="13659"/>
                  <a:pt x="8021" y="13759"/>
                </a:cubicBezTo>
                <a:cubicBezTo>
                  <a:pt x="7795" y="14084"/>
                  <a:pt x="7695" y="14460"/>
                  <a:pt x="8021" y="14861"/>
                </a:cubicBezTo>
                <a:lnTo>
                  <a:pt x="3886" y="20250"/>
                </a:lnTo>
                <a:cubicBezTo>
                  <a:pt x="3742" y="20160"/>
                  <a:pt x="3598" y="20125"/>
                  <a:pt x="3467" y="20125"/>
                </a:cubicBezTo>
                <a:cubicBezTo>
                  <a:pt x="3233" y="20125"/>
                  <a:pt x="3039" y="20238"/>
                  <a:pt x="2958" y="20350"/>
                </a:cubicBezTo>
                <a:cubicBezTo>
                  <a:pt x="2783" y="20576"/>
                  <a:pt x="2683" y="20851"/>
                  <a:pt x="2783" y="21152"/>
                </a:cubicBezTo>
                <a:lnTo>
                  <a:pt x="1680" y="21503"/>
                </a:lnTo>
                <a:cubicBezTo>
                  <a:pt x="1655" y="21403"/>
                  <a:pt x="1580" y="21303"/>
                  <a:pt x="1505" y="21202"/>
                </a:cubicBezTo>
                <a:cubicBezTo>
                  <a:pt x="1291" y="20977"/>
                  <a:pt x="1067" y="20899"/>
                  <a:pt x="871" y="20899"/>
                </a:cubicBezTo>
                <a:cubicBezTo>
                  <a:pt x="631" y="20899"/>
                  <a:pt x="435" y="21017"/>
                  <a:pt x="352" y="21127"/>
                </a:cubicBezTo>
                <a:cubicBezTo>
                  <a:pt x="101" y="21453"/>
                  <a:pt x="1" y="21879"/>
                  <a:pt x="452" y="22355"/>
                </a:cubicBezTo>
                <a:cubicBezTo>
                  <a:pt x="577" y="22430"/>
                  <a:pt x="728" y="22481"/>
                  <a:pt x="903" y="22506"/>
                </a:cubicBezTo>
                <a:cubicBezTo>
                  <a:pt x="923" y="22507"/>
                  <a:pt x="943" y="22507"/>
                  <a:pt x="962" y="22507"/>
                </a:cubicBezTo>
                <a:cubicBezTo>
                  <a:pt x="1402" y="22507"/>
                  <a:pt x="1658" y="22239"/>
                  <a:pt x="1730" y="21879"/>
                </a:cubicBezTo>
                <a:lnTo>
                  <a:pt x="2983" y="21478"/>
                </a:lnTo>
                <a:cubicBezTo>
                  <a:pt x="3008" y="21503"/>
                  <a:pt x="3033" y="21528"/>
                  <a:pt x="3059" y="21553"/>
                </a:cubicBezTo>
                <a:cubicBezTo>
                  <a:pt x="3159" y="21653"/>
                  <a:pt x="3334" y="21704"/>
                  <a:pt x="3510" y="21704"/>
                </a:cubicBezTo>
                <a:cubicBezTo>
                  <a:pt x="3543" y="21707"/>
                  <a:pt x="3575" y="21709"/>
                  <a:pt x="3606" y="21709"/>
                </a:cubicBezTo>
                <a:cubicBezTo>
                  <a:pt x="4265" y="21709"/>
                  <a:pt x="4544" y="20979"/>
                  <a:pt x="4161" y="20501"/>
                </a:cubicBezTo>
                <a:lnTo>
                  <a:pt x="8347" y="15087"/>
                </a:lnTo>
                <a:cubicBezTo>
                  <a:pt x="8422" y="15112"/>
                  <a:pt x="8497" y="15137"/>
                  <a:pt x="8597" y="15137"/>
                </a:cubicBezTo>
                <a:cubicBezTo>
                  <a:pt x="8632" y="15141"/>
                  <a:pt x="8666" y="15143"/>
                  <a:pt x="8699" y="15143"/>
                </a:cubicBezTo>
                <a:cubicBezTo>
                  <a:pt x="9282" y="15143"/>
                  <a:pt x="9561" y="14535"/>
                  <a:pt x="9324" y="14084"/>
                </a:cubicBezTo>
                <a:lnTo>
                  <a:pt x="11304" y="12180"/>
                </a:lnTo>
                <a:cubicBezTo>
                  <a:pt x="11404" y="12230"/>
                  <a:pt x="11530" y="12255"/>
                  <a:pt x="11655" y="12280"/>
                </a:cubicBezTo>
                <a:cubicBezTo>
                  <a:pt x="11683" y="12283"/>
                  <a:pt x="11711" y="12284"/>
                  <a:pt x="11738" y="12284"/>
                </a:cubicBezTo>
                <a:cubicBezTo>
                  <a:pt x="11976" y="12284"/>
                  <a:pt x="12172" y="12187"/>
                  <a:pt x="12307" y="12029"/>
                </a:cubicBezTo>
                <a:lnTo>
                  <a:pt x="12983" y="12054"/>
                </a:lnTo>
                <a:cubicBezTo>
                  <a:pt x="13008" y="12205"/>
                  <a:pt x="13109" y="12380"/>
                  <a:pt x="13259" y="12556"/>
                </a:cubicBezTo>
                <a:cubicBezTo>
                  <a:pt x="13384" y="12631"/>
                  <a:pt x="13535" y="12681"/>
                  <a:pt x="13735" y="12706"/>
                </a:cubicBezTo>
                <a:cubicBezTo>
                  <a:pt x="13768" y="12709"/>
                  <a:pt x="13800" y="12711"/>
                  <a:pt x="13831" y="12711"/>
                </a:cubicBezTo>
                <a:cubicBezTo>
                  <a:pt x="14252" y="12711"/>
                  <a:pt x="14516" y="12404"/>
                  <a:pt x="14562" y="12054"/>
                </a:cubicBezTo>
                <a:lnTo>
                  <a:pt x="15089" y="11979"/>
                </a:lnTo>
                <a:cubicBezTo>
                  <a:pt x="15139" y="12079"/>
                  <a:pt x="15214" y="12180"/>
                  <a:pt x="15314" y="12280"/>
                </a:cubicBezTo>
                <a:cubicBezTo>
                  <a:pt x="15389" y="12330"/>
                  <a:pt x="15490" y="12380"/>
                  <a:pt x="15565" y="12405"/>
                </a:cubicBezTo>
                <a:lnTo>
                  <a:pt x="16943" y="21378"/>
                </a:lnTo>
                <a:cubicBezTo>
                  <a:pt x="16868" y="21428"/>
                  <a:pt x="16818" y="21478"/>
                  <a:pt x="16793" y="21503"/>
                </a:cubicBezTo>
                <a:cubicBezTo>
                  <a:pt x="16542" y="21854"/>
                  <a:pt x="16417" y="22280"/>
                  <a:pt x="16868" y="22731"/>
                </a:cubicBezTo>
                <a:cubicBezTo>
                  <a:pt x="16993" y="22806"/>
                  <a:pt x="17144" y="22882"/>
                  <a:pt x="17344" y="22882"/>
                </a:cubicBezTo>
                <a:cubicBezTo>
                  <a:pt x="17377" y="22885"/>
                  <a:pt x="17408" y="22886"/>
                  <a:pt x="17439" y="22886"/>
                </a:cubicBezTo>
                <a:cubicBezTo>
                  <a:pt x="18145" y="22886"/>
                  <a:pt x="18402" y="22084"/>
                  <a:pt x="17946" y="21603"/>
                </a:cubicBezTo>
                <a:cubicBezTo>
                  <a:pt x="17745" y="21378"/>
                  <a:pt x="17520" y="21303"/>
                  <a:pt x="17319" y="21303"/>
                </a:cubicBezTo>
                <a:lnTo>
                  <a:pt x="15966" y="12430"/>
                </a:lnTo>
                <a:cubicBezTo>
                  <a:pt x="16442" y="12380"/>
                  <a:pt x="16668" y="11954"/>
                  <a:pt x="16592" y="11553"/>
                </a:cubicBezTo>
                <a:lnTo>
                  <a:pt x="17018" y="11328"/>
                </a:lnTo>
                <a:cubicBezTo>
                  <a:pt x="17044" y="11353"/>
                  <a:pt x="17044" y="11378"/>
                  <a:pt x="17069" y="11403"/>
                </a:cubicBezTo>
                <a:cubicBezTo>
                  <a:pt x="17194" y="11478"/>
                  <a:pt x="17344" y="11553"/>
                  <a:pt x="17545" y="11553"/>
                </a:cubicBezTo>
                <a:cubicBezTo>
                  <a:pt x="17577" y="11556"/>
                  <a:pt x="17608" y="11558"/>
                  <a:pt x="17638" y="11558"/>
                </a:cubicBezTo>
                <a:cubicBezTo>
                  <a:pt x="18106" y="11558"/>
                  <a:pt x="18372" y="11202"/>
                  <a:pt x="18372" y="10801"/>
                </a:cubicBezTo>
                <a:lnTo>
                  <a:pt x="20628" y="9949"/>
                </a:lnTo>
                <a:cubicBezTo>
                  <a:pt x="20678" y="10024"/>
                  <a:pt x="20728" y="10074"/>
                  <a:pt x="20778" y="10150"/>
                </a:cubicBezTo>
                <a:cubicBezTo>
                  <a:pt x="20903" y="10225"/>
                  <a:pt x="21054" y="10275"/>
                  <a:pt x="21254" y="10300"/>
                </a:cubicBezTo>
                <a:cubicBezTo>
                  <a:pt x="21281" y="10302"/>
                  <a:pt x="21307" y="10303"/>
                  <a:pt x="21333" y="10303"/>
                </a:cubicBezTo>
                <a:cubicBezTo>
                  <a:pt x="21882" y="10303"/>
                  <a:pt x="22152" y="9804"/>
                  <a:pt x="22056" y="9373"/>
                </a:cubicBezTo>
                <a:lnTo>
                  <a:pt x="28021" y="6215"/>
                </a:lnTo>
                <a:cubicBezTo>
                  <a:pt x="28021" y="6215"/>
                  <a:pt x="28046" y="6215"/>
                  <a:pt x="28046" y="6240"/>
                </a:cubicBezTo>
                <a:cubicBezTo>
                  <a:pt x="28171" y="6315"/>
                  <a:pt x="28322" y="6365"/>
                  <a:pt x="28497" y="6390"/>
                </a:cubicBezTo>
                <a:cubicBezTo>
                  <a:pt x="28530" y="6393"/>
                  <a:pt x="28561" y="6395"/>
                  <a:pt x="28592" y="6395"/>
                </a:cubicBezTo>
                <a:cubicBezTo>
                  <a:pt x="29298" y="6395"/>
                  <a:pt x="29555" y="5591"/>
                  <a:pt x="29099" y="5087"/>
                </a:cubicBezTo>
                <a:cubicBezTo>
                  <a:pt x="28885" y="4862"/>
                  <a:pt x="28661" y="4783"/>
                  <a:pt x="28465" y="4783"/>
                </a:cubicBezTo>
                <a:cubicBezTo>
                  <a:pt x="28226" y="4783"/>
                  <a:pt x="28029" y="4901"/>
                  <a:pt x="27946" y="5012"/>
                </a:cubicBezTo>
                <a:cubicBezTo>
                  <a:pt x="27770" y="5262"/>
                  <a:pt x="27645" y="5563"/>
                  <a:pt x="27795" y="5889"/>
                </a:cubicBezTo>
                <a:lnTo>
                  <a:pt x="21856" y="9022"/>
                </a:lnTo>
                <a:cubicBezTo>
                  <a:pt x="21856" y="9022"/>
                  <a:pt x="21856" y="9022"/>
                  <a:pt x="21856" y="8997"/>
                </a:cubicBezTo>
                <a:cubicBezTo>
                  <a:pt x="21642" y="8772"/>
                  <a:pt x="21413" y="8693"/>
                  <a:pt x="21212" y="8693"/>
                </a:cubicBezTo>
                <a:cubicBezTo>
                  <a:pt x="20965" y="8693"/>
                  <a:pt x="20760" y="8811"/>
                  <a:pt x="20678" y="8922"/>
                </a:cubicBezTo>
                <a:cubicBezTo>
                  <a:pt x="20552" y="9122"/>
                  <a:pt x="20452" y="9348"/>
                  <a:pt x="20477" y="9598"/>
                </a:cubicBezTo>
                <a:lnTo>
                  <a:pt x="18247" y="10425"/>
                </a:lnTo>
                <a:cubicBezTo>
                  <a:pt x="18221" y="10375"/>
                  <a:pt x="18196" y="10325"/>
                  <a:pt x="18146" y="10275"/>
                </a:cubicBezTo>
                <a:cubicBezTo>
                  <a:pt x="17932" y="10050"/>
                  <a:pt x="17703" y="9971"/>
                  <a:pt x="17502" y="9971"/>
                </a:cubicBezTo>
                <a:cubicBezTo>
                  <a:pt x="17256" y="9971"/>
                  <a:pt x="17051" y="10089"/>
                  <a:pt x="16968" y="10200"/>
                </a:cubicBezTo>
                <a:cubicBezTo>
                  <a:pt x="16818" y="10425"/>
                  <a:pt x="16718" y="10701"/>
                  <a:pt x="16818" y="11002"/>
                </a:cubicBezTo>
                <a:lnTo>
                  <a:pt x="16417" y="11202"/>
                </a:lnTo>
                <a:cubicBezTo>
                  <a:pt x="16417" y="11177"/>
                  <a:pt x="16392" y="11177"/>
                  <a:pt x="16392" y="11152"/>
                </a:cubicBezTo>
                <a:cubicBezTo>
                  <a:pt x="16178" y="10927"/>
                  <a:pt x="15949" y="10848"/>
                  <a:pt x="15748" y="10848"/>
                </a:cubicBezTo>
                <a:cubicBezTo>
                  <a:pt x="15501" y="10848"/>
                  <a:pt x="15297" y="10966"/>
                  <a:pt x="15214" y="11077"/>
                </a:cubicBezTo>
                <a:cubicBezTo>
                  <a:pt x="15089" y="11227"/>
                  <a:pt x="15013" y="11403"/>
                  <a:pt x="15013" y="11603"/>
                </a:cubicBezTo>
                <a:lnTo>
                  <a:pt x="14487" y="11678"/>
                </a:lnTo>
                <a:cubicBezTo>
                  <a:pt x="14462" y="11578"/>
                  <a:pt x="14412" y="11503"/>
                  <a:pt x="14337" y="11403"/>
                </a:cubicBezTo>
                <a:cubicBezTo>
                  <a:pt x="14123" y="11178"/>
                  <a:pt x="13894" y="11099"/>
                  <a:pt x="13693" y="11099"/>
                </a:cubicBezTo>
                <a:cubicBezTo>
                  <a:pt x="13446" y="11099"/>
                  <a:pt x="13242" y="11217"/>
                  <a:pt x="13159" y="11328"/>
                </a:cubicBezTo>
                <a:cubicBezTo>
                  <a:pt x="13084" y="11428"/>
                  <a:pt x="13034" y="11553"/>
                  <a:pt x="12983" y="11678"/>
                </a:cubicBezTo>
                <a:lnTo>
                  <a:pt x="12457" y="11653"/>
                </a:lnTo>
                <a:cubicBezTo>
                  <a:pt x="12482" y="11428"/>
                  <a:pt x="12432" y="11202"/>
                  <a:pt x="12257" y="11027"/>
                </a:cubicBezTo>
                <a:lnTo>
                  <a:pt x="12808" y="10300"/>
                </a:lnTo>
                <a:cubicBezTo>
                  <a:pt x="12908" y="10350"/>
                  <a:pt x="13008" y="10375"/>
                  <a:pt x="13134" y="10400"/>
                </a:cubicBezTo>
                <a:cubicBezTo>
                  <a:pt x="13159" y="10402"/>
                  <a:pt x="13185" y="10403"/>
                  <a:pt x="13209" y="10403"/>
                </a:cubicBezTo>
                <a:cubicBezTo>
                  <a:pt x="13834" y="10403"/>
                  <a:pt x="14127" y="9805"/>
                  <a:pt x="13886" y="9323"/>
                </a:cubicBezTo>
                <a:lnTo>
                  <a:pt x="14663" y="8721"/>
                </a:lnTo>
                <a:cubicBezTo>
                  <a:pt x="14663" y="8721"/>
                  <a:pt x="14663" y="8746"/>
                  <a:pt x="14663" y="8746"/>
                </a:cubicBezTo>
                <a:cubicBezTo>
                  <a:pt x="14788" y="8821"/>
                  <a:pt x="14938" y="8871"/>
                  <a:pt x="15139" y="8896"/>
                </a:cubicBezTo>
                <a:cubicBezTo>
                  <a:pt x="15163" y="8898"/>
                  <a:pt x="15188" y="8899"/>
                  <a:pt x="15211" y="8899"/>
                </a:cubicBezTo>
                <a:cubicBezTo>
                  <a:pt x="15814" y="8899"/>
                  <a:pt x="16108" y="8301"/>
                  <a:pt x="15891" y="7819"/>
                </a:cubicBezTo>
                <a:lnTo>
                  <a:pt x="22482" y="1453"/>
                </a:lnTo>
                <a:cubicBezTo>
                  <a:pt x="22607" y="1528"/>
                  <a:pt x="22758" y="1578"/>
                  <a:pt x="22933" y="1603"/>
                </a:cubicBezTo>
                <a:cubicBezTo>
                  <a:pt x="22966" y="1606"/>
                  <a:pt x="22997" y="1608"/>
                  <a:pt x="23028" y="1608"/>
                </a:cubicBezTo>
                <a:cubicBezTo>
                  <a:pt x="23734" y="1608"/>
                  <a:pt x="23991" y="805"/>
                  <a:pt x="23535" y="325"/>
                </a:cubicBezTo>
                <a:cubicBezTo>
                  <a:pt x="23316" y="84"/>
                  <a:pt x="23087" y="0"/>
                  <a:pt x="228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9" name="Tabla 18">
            <a:extLst>
              <a:ext uri="{FF2B5EF4-FFF2-40B4-BE49-F238E27FC236}">
                <a16:creationId xmlns:a16="http://schemas.microsoft.com/office/drawing/2014/main" id="{AA30BFAB-06E4-F741-E4F1-4104B9E6F3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046094"/>
              </p:ext>
            </p:extLst>
          </p:nvPr>
        </p:nvGraphicFramePr>
        <p:xfrm>
          <a:off x="2338017" y="1245725"/>
          <a:ext cx="4893483" cy="2925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658570">
                  <a:extLst>
                    <a:ext uri="{9D8B030D-6E8A-4147-A177-3AD203B41FA5}">
                      <a16:colId xmlns:a16="http://schemas.microsoft.com/office/drawing/2014/main" val="3948503840"/>
                    </a:ext>
                  </a:extLst>
                </a:gridCol>
                <a:gridCol w="2234913">
                  <a:extLst>
                    <a:ext uri="{9D8B030D-6E8A-4147-A177-3AD203B41FA5}">
                      <a16:colId xmlns:a16="http://schemas.microsoft.com/office/drawing/2014/main" val="1828233356"/>
                    </a:ext>
                  </a:extLst>
                </a:gridCol>
              </a:tblGrid>
              <a:tr h="2653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Buscar Comando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CTRL + R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6625201"/>
                  </a:ext>
                </a:extLst>
              </a:tr>
              <a:tr h="3003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Buscar Interactivamente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CTRL + T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64335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Abrir terminal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SUPER + ENTER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4122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Cerrar terminal/pestaña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CTRL + SHIFT + W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1615010"/>
                  </a:ext>
                </a:extLst>
              </a:tr>
              <a:tr h="29522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Cambiar terminal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SUPER + FLECHA + I/D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4188861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Abrir pestaña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CTRL + SHIFT + T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180850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Cambiar pestaña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CTRL + SHIFT + I/D</a:t>
                      </a: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786181"/>
                  </a:ext>
                </a:extLst>
              </a:tr>
              <a:tr h="3294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Renombrar pestaña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CTRL + SHIFT + ALT + T</a:t>
                      </a: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514082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39"/>
          <p:cNvSpPr txBox="1">
            <a:spLocks noGrp="1"/>
          </p:cNvSpPr>
          <p:nvPr>
            <p:ph type="title"/>
          </p:nvPr>
        </p:nvSpPr>
        <p:spPr>
          <a:xfrm>
            <a:off x="720000" y="209180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0" dirty="0"/>
              <a:t>Conclusión</a:t>
            </a:r>
            <a:endParaRPr sz="11500" dirty="0"/>
          </a:p>
        </p:txBody>
      </p:sp>
      <p:sp>
        <p:nvSpPr>
          <p:cNvPr id="1064" name="Google Shape;1064;p39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9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39"/>
          <p:cNvSpPr/>
          <p:nvPr/>
        </p:nvSpPr>
        <p:spPr>
          <a:xfrm>
            <a:off x="4371930" y="3201564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39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39"/>
          <p:cNvSpPr/>
          <p:nvPr/>
        </p:nvSpPr>
        <p:spPr>
          <a:xfrm flipH="1">
            <a:off x="2928495" y="1217400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9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39"/>
          <p:cNvSpPr/>
          <p:nvPr/>
        </p:nvSpPr>
        <p:spPr>
          <a:xfrm rot="6024994">
            <a:off x="7498863" y="1091373"/>
            <a:ext cx="559500" cy="757850"/>
          </a:xfrm>
          <a:custGeom>
            <a:avLst/>
            <a:gdLst/>
            <a:ahLst/>
            <a:cxnLst/>
            <a:rect l="l" t="t" r="r" b="b"/>
            <a:pathLst>
              <a:path w="22380" h="30314" extrusionOk="0">
                <a:moveTo>
                  <a:pt x="18684" y="362"/>
                </a:moveTo>
                <a:cubicBezTo>
                  <a:pt x="18704" y="362"/>
                  <a:pt x="18724" y="363"/>
                  <a:pt x="18745" y="365"/>
                </a:cubicBezTo>
                <a:cubicBezTo>
                  <a:pt x="19196" y="390"/>
                  <a:pt x="19322" y="766"/>
                  <a:pt x="19046" y="1117"/>
                </a:cubicBezTo>
                <a:cubicBezTo>
                  <a:pt x="19005" y="1185"/>
                  <a:pt x="18891" y="1253"/>
                  <a:pt x="18754" y="1253"/>
                </a:cubicBezTo>
                <a:cubicBezTo>
                  <a:pt x="18639" y="1253"/>
                  <a:pt x="18509" y="1205"/>
                  <a:pt x="18394" y="1067"/>
                </a:cubicBezTo>
                <a:cubicBezTo>
                  <a:pt x="18156" y="805"/>
                  <a:pt x="18303" y="362"/>
                  <a:pt x="18684" y="362"/>
                </a:cubicBezTo>
                <a:close/>
                <a:moveTo>
                  <a:pt x="21488" y="1439"/>
                </a:moveTo>
                <a:cubicBezTo>
                  <a:pt x="21508" y="1439"/>
                  <a:pt x="21530" y="1441"/>
                  <a:pt x="21552" y="1443"/>
                </a:cubicBezTo>
                <a:cubicBezTo>
                  <a:pt x="21978" y="1493"/>
                  <a:pt x="22104" y="1869"/>
                  <a:pt x="21828" y="2220"/>
                </a:cubicBezTo>
                <a:cubicBezTo>
                  <a:pt x="21788" y="2273"/>
                  <a:pt x="21685" y="2333"/>
                  <a:pt x="21555" y="2333"/>
                </a:cubicBezTo>
                <a:cubicBezTo>
                  <a:pt x="21441" y="2333"/>
                  <a:pt x="21306" y="2286"/>
                  <a:pt x="21176" y="2145"/>
                </a:cubicBezTo>
                <a:cubicBezTo>
                  <a:pt x="20938" y="1883"/>
                  <a:pt x="21085" y="1439"/>
                  <a:pt x="21488" y="1439"/>
                </a:cubicBezTo>
                <a:close/>
                <a:moveTo>
                  <a:pt x="17648" y="3184"/>
                </a:moveTo>
                <a:cubicBezTo>
                  <a:pt x="17762" y="3184"/>
                  <a:pt x="17890" y="3229"/>
                  <a:pt x="18018" y="3323"/>
                </a:cubicBezTo>
                <a:cubicBezTo>
                  <a:pt x="18119" y="3398"/>
                  <a:pt x="18244" y="3699"/>
                  <a:pt x="17968" y="3974"/>
                </a:cubicBezTo>
                <a:cubicBezTo>
                  <a:pt x="17877" y="4065"/>
                  <a:pt x="17765" y="4107"/>
                  <a:pt x="17655" y="4107"/>
                </a:cubicBezTo>
                <a:cubicBezTo>
                  <a:pt x="17433" y="4107"/>
                  <a:pt x="17225" y="3934"/>
                  <a:pt x="17241" y="3649"/>
                </a:cubicBezTo>
                <a:cubicBezTo>
                  <a:pt x="17258" y="3351"/>
                  <a:pt x="17427" y="3184"/>
                  <a:pt x="17648" y="3184"/>
                </a:cubicBezTo>
                <a:close/>
                <a:moveTo>
                  <a:pt x="10911" y="5073"/>
                </a:moveTo>
                <a:cubicBezTo>
                  <a:pt x="10932" y="5073"/>
                  <a:pt x="10953" y="5075"/>
                  <a:pt x="10976" y="5077"/>
                </a:cubicBezTo>
                <a:cubicBezTo>
                  <a:pt x="11402" y="5102"/>
                  <a:pt x="11527" y="5478"/>
                  <a:pt x="11251" y="5829"/>
                </a:cubicBezTo>
                <a:cubicBezTo>
                  <a:pt x="11211" y="5897"/>
                  <a:pt x="11103" y="5965"/>
                  <a:pt x="10970" y="5965"/>
                </a:cubicBezTo>
                <a:cubicBezTo>
                  <a:pt x="10857" y="5965"/>
                  <a:pt x="10726" y="5917"/>
                  <a:pt x="10600" y="5779"/>
                </a:cubicBezTo>
                <a:cubicBezTo>
                  <a:pt x="10361" y="5517"/>
                  <a:pt x="10508" y="5073"/>
                  <a:pt x="10911" y="5073"/>
                </a:cubicBezTo>
                <a:close/>
                <a:moveTo>
                  <a:pt x="6031" y="6054"/>
                </a:moveTo>
                <a:cubicBezTo>
                  <a:pt x="6042" y="6054"/>
                  <a:pt x="6053" y="6054"/>
                  <a:pt x="6063" y="6055"/>
                </a:cubicBezTo>
                <a:cubicBezTo>
                  <a:pt x="6489" y="6105"/>
                  <a:pt x="6640" y="6481"/>
                  <a:pt x="6364" y="6832"/>
                </a:cubicBezTo>
                <a:cubicBezTo>
                  <a:pt x="6310" y="6899"/>
                  <a:pt x="6196" y="6967"/>
                  <a:pt x="6064" y="6967"/>
                </a:cubicBezTo>
                <a:cubicBezTo>
                  <a:pt x="5952" y="6967"/>
                  <a:pt x="5827" y="6919"/>
                  <a:pt x="5713" y="6781"/>
                </a:cubicBezTo>
                <a:cubicBezTo>
                  <a:pt x="5444" y="6513"/>
                  <a:pt x="5627" y="6054"/>
                  <a:pt x="6031" y="6054"/>
                </a:cubicBezTo>
                <a:close/>
                <a:moveTo>
                  <a:pt x="1011" y="6627"/>
                </a:moveTo>
                <a:cubicBezTo>
                  <a:pt x="1032" y="6627"/>
                  <a:pt x="1054" y="6629"/>
                  <a:pt x="1076" y="6631"/>
                </a:cubicBezTo>
                <a:cubicBezTo>
                  <a:pt x="1502" y="6656"/>
                  <a:pt x="1652" y="7032"/>
                  <a:pt x="1377" y="7383"/>
                </a:cubicBezTo>
                <a:cubicBezTo>
                  <a:pt x="1322" y="7451"/>
                  <a:pt x="1209" y="7519"/>
                  <a:pt x="1077" y="7519"/>
                </a:cubicBezTo>
                <a:cubicBezTo>
                  <a:pt x="965" y="7519"/>
                  <a:pt x="840" y="7470"/>
                  <a:pt x="725" y="7333"/>
                </a:cubicBezTo>
                <a:cubicBezTo>
                  <a:pt x="463" y="7071"/>
                  <a:pt x="609" y="6627"/>
                  <a:pt x="1011" y="6627"/>
                </a:cubicBezTo>
                <a:close/>
                <a:moveTo>
                  <a:pt x="5253" y="9016"/>
                </a:moveTo>
                <a:cubicBezTo>
                  <a:pt x="5365" y="9016"/>
                  <a:pt x="5488" y="9055"/>
                  <a:pt x="5612" y="9137"/>
                </a:cubicBezTo>
                <a:cubicBezTo>
                  <a:pt x="5713" y="9238"/>
                  <a:pt x="5838" y="9538"/>
                  <a:pt x="5562" y="9814"/>
                </a:cubicBezTo>
                <a:cubicBezTo>
                  <a:pt x="5472" y="9896"/>
                  <a:pt x="5361" y="9935"/>
                  <a:pt x="5253" y="9935"/>
                </a:cubicBezTo>
                <a:cubicBezTo>
                  <a:pt x="5029" y="9935"/>
                  <a:pt x="4818" y="9767"/>
                  <a:pt x="4835" y="9463"/>
                </a:cubicBezTo>
                <a:cubicBezTo>
                  <a:pt x="4852" y="9177"/>
                  <a:pt x="5027" y="9016"/>
                  <a:pt x="5253" y="9016"/>
                </a:cubicBezTo>
                <a:close/>
                <a:moveTo>
                  <a:pt x="9607" y="12224"/>
                </a:moveTo>
                <a:cubicBezTo>
                  <a:pt x="9714" y="12224"/>
                  <a:pt x="9833" y="12263"/>
                  <a:pt x="9948" y="12345"/>
                </a:cubicBezTo>
                <a:cubicBezTo>
                  <a:pt x="10073" y="12446"/>
                  <a:pt x="10199" y="12746"/>
                  <a:pt x="9923" y="12997"/>
                </a:cubicBezTo>
                <a:cubicBezTo>
                  <a:pt x="9832" y="13088"/>
                  <a:pt x="9719" y="13130"/>
                  <a:pt x="9610" y="13130"/>
                </a:cubicBezTo>
                <a:cubicBezTo>
                  <a:pt x="9388" y="13130"/>
                  <a:pt x="9179" y="12957"/>
                  <a:pt x="9196" y="12671"/>
                </a:cubicBezTo>
                <a:cubicBezTo>
                  <a:pt x="9213" y="12385"/>
                  <a:pt x="9388" y="12224"/>
                  <a:pt x="9607" y="12224"/>
                </a:cubicBezTo>
                <a:close/>
                <a:moveTo>
                  <a:pt x="11713" y="15048"/>
                </a:moveTo>
                <a:cubicBezTo>
                  <a:pt x="11734" y="15048"/>
                  <a:pt x="11755" y="15050"/>
                  <a:pt x="11778" y="15052"/>
                </a:cubicBezTo>
                <a:cubicBezTo>
                  <a:pt x="12204" y="15102"/>
                  <a:pt x="12329" y="15478"/>
                  <a:pt x="12078" y="15829"/>
                </a:cubicBezTo>
                <a:cubicBezTo>
                  <a:pt x="12024" y="15884"/>
                  <a:pt x="11909" y="15946"/>
                  <a:pt x="11771" y="15946"/>
                </a:cubicBezTo>
                <a:cubicBezTo>
                  <a:pt x="11656" y="15946"/>
                  <a:pt x="11527" y="15904"/>
                  <a:pt x="11402" y="15779"/>
                </a:cubicBezTo>
                <a:cubicBezTo>
                  <a:pt x="11163" y="15493"/>
                  <a:pt x="11310" y="15048"/>
                  <a:pt x="11713" y="15048"/>
                </a:cubicBezTo>
                <a:close/>
                <a:moveTo>
                  <a:pt x="15952" y="20888"/>
                </a:moveTo>
                <a:cubicBezTo>
                  <a:pt x="15972" y="20888"/>
                  <a:pt x="15992" y="20889"/>
                  <a:pt x="16013" y="20892"/>
                </a:cubicBezTo>
                <a:cubicBezTo>
                  <a:pt x="16439" y="20942"/>
                  <a:pt x="16590" y="21318"/>
                  <a:pt x="16314" y="21669"/>
                </a:cubicBezTo>
                <a:cubicBezTo>
                  <a:pt x="16259" y="21724"/>
                  <a:pt x="16144" y="21786"/>
                  <a:pt x="16010" y="21786"/>
                </a:cubicBezTo>
                <a:cubicBezTo>
                  <a:pt x="15900" y="21786"/>
                  <a:pt x="15776" y="21743"/>
                  <a:pt x="15662" y="21619"/>
                </a:cubicBezTo>
                <a:cubicBezTo>
                  <a:pt x="15400" y="21333"/>
                  <a:pt x="15569" y="20888"/>
                  <a:pt x="15952" y="20888"/>
                </a:cubicBezTo>
                <a:close/>
                <a:moveTo>
                  <a:pt x="17838" y="23750"/>
                </a:moveTo>
                <a:cubicBezTo>
                  <a:pt x="18087" y="23750"/>
                  <a:pt x="18269" y="23957"/>
                  <a:pt x="18269" y="24275"/>
                </a:cubicBezTo>
                <a:cubicBezTo>
                  <a:pt x="18247" y="24408"/>
                  <a:pt x="18107" y="24639"/>
                  <a:pt x="17816" y="24639"/>
                </a:cubicBezTo>
                <a:cubicBezTo>
                  <a:pt x="17777" y="24639"/>
                  <a:pt x="17736" y="24635"/>
                  <a:pt x="17693" y="24626"/>
                </a:cubicBezTo>
                <a:cubicBezTo>
                  <a:pt x="17317" y="24551"/>
                  <a:pt x="17191" y="24050"/>
                  <a:pt x="17567" y="23824"/>
                </a:cubicBezTo>
                <a:cubicBezTo>
                  <a:pt x="17662" y="23774"/>
                  <a:pt x="17754" y="23750"/>
                  <a:pt x="17838" y="23750"/>
                </a:cubicBezTo>
                <a:close/>
                <a:moveTo>
                  <a:pt x="15446" y="23972"/>
                </a:moveTo>
                <a:cubicBezTo>
                  <a:pt x="15696" y="23972"/>
                  <a:pt x="15881" y="24168"/>
                  <a:pt x="15863" y="24501"/>
                </a:cubicBezTo>
                <a:cubicBezTo>
                  <a:pt x="15863" y="24634"/>
                  <a:pt x="15726" y="24864"/>
                  <a:pt x="15435" y="24864"/>
                </a:cubicBezTo>
                <a:cubicBezTo>
                  <a:pt x="15396" y="24864"/>
                  <a:pt x="15355" y="24860"/>
                  <a:pt x="15312" y="24852"/>
                </a:cubicBezTo>
                <a:cubicBezTo>
                  <a:pt x="14936" y="24776"/>
                  <a:pt x="14785" y="24275"/>
                  <a:pt x="15161" y="24050"/>
                </a:cubicBezTo>
                <a:cubicBezTo>
                  <a:pt x="15260" y="23997"/>
                  <a:pt x="15357" y="23972"/>
                  <a:pt x="15446" y="23972"/>
                </a:cubicBezTo>
                <a:close/>
                <a:moveTo>
                  <a:pt x="19796" y="25536"/>
                </a:moveTo>
                <a:cubicBezTo>
                  <a:pt x="19925" y="25536"/>
                  <a:pt x="20068" y="25598"/>
                  <a:pt x="20199" y="25729"/>
                </a:cubicBezTo>
                <a:cubicBezTo>
                  <a:pt x="20299" y="25829"/>
                  <a:pt x="20374" y="26130"/>
                  <a:pt x="20073" y="26355"/>
                </a:cubicBezTo>
                <a:cubicBezTo>
                  <a:pt x="19985" y="26416"/>
                  <a:pt x="19888" y="26444"/>
                  <a:pt x="19795" y="26444"/>
                </a:cubicBezTo>
                <a:cubicBezTo>
                  <a:pt x="19544" y="26444"/>
                  <a:pt x="19324" y="26240"/>
                  <a:pt x="19397" y="25929"/>
                </a:cubicBezTo>
                <a:cubicBezTo>
                  <a:pt x="19442" y="25674"/>
                  <a:pt x="19604" y="25536"/>
                  <a:pt x="19796" y="25536"/>
                </a:cubicBezTo>
                <a:close/>
                <a:moveTo>
                  <a:pt x="14608" y="25754"/>
                </a:moveTo>
                <a:cubicBezTo>
                  <a:pt x="14733" y="25754"/>
                  <a:pt x="14867" y="25811"/>
                  <a:pt x="14986" y="25929"/>
                </a:cubicBezTo>
                <a:cubicBezTo>
                  <a:pt x="15086" y="26030"/>
                  <a:pt x="15186" y="26355"/>
                  <a:pt x="14860" y="26581"/>
                </a:cubicBezTo>
                <a:cubicBezTo>
                  <a:pt x="14773" y="26641"/>
                  <a:pt x="14677" y="26669"/>
                  <a:pt x="14585" y="26669"/>
                </a:cubicBezTo>
                <a:cubicBezTo>
                  <a:pt x="14332" y="26669"/>
                  <a:pt x="14110" y="26460"/>
                  <a:pt x="14184" y="26130"/>
                </a:cubicBezTo>
                <a:cubicBezTo>
                  <a:pt x="14244" y="25887"/>
                  <a:pt x="14415" y="25754"/>
                  <a:pt x="14608" y="25754"/>
                </a:cubicBezTo>
                <a:close/>
                <a:moveTo>
                  <a:pt x="20025" y="27762"/>
                </a:moveTo>
                <a:cubicBezTo>
                  <a:pt x="20072" y="27762"/>
                  <a:pt x="20122" y="27769"/>
                  <a:pt x="20174" y="27784"/>
                </a:cubicBezTo>
                <a:cubicBezTo>
                  <a:pt x="20575" y="27934"/>
                  <a:pt x="20625" y="28335"/>
                  <a:pt x="20299" y="28611"/>
                </a:cubicBezTo>
                <a:cubicBezTo>
                  <a:pt x="20249" y="28641"/>
                  <a:pt x="20168" y="28667"/>
                  <a:pt x="20077" y="28667"/>
                </a:cubicBezTo>
                <a:cubicBezTo>
                  <a:pt x="19939" y="28667"/>
                  <a:pt x="19778" y="28607"/>
                  <a:pt x="19672" y="28411"/>
                </a:cubicBezTo>
                <a:cubicBezTo>
                  <a:pt x="19497" y="28125"/>
                  <a:pt x="19687" y="27762"/>
                  <a:pt x="20025" y="27762"/>
                </a:cubicBezTo>
                <a:close/>
                <a:moveTo>
                  <a:pt x="17066" y="24451"/>
                </a:moveTo>
                <a:cubicBezTo>
                  <a:pt x="17149" y="24815"/>
                  <a:pt x="17439" y="25004"/>
                  <a:pt x="17749" y="25004"/>
                </a:cubicBezTo>
                <a:cubicBezTo>
                  <a:pt x="17909" y="25004"/>
                  <a:pt x="18074" y="24954"/>
                  <a:pt x="18219" y="24852"/>
                </a:cubicBezTo>
                <a:cubicBezTo>
                  <a:pt x="18369" y="24977"/>
                  <a:pt x="18795" y="25353"/>
                  <a:pt x="19096" y="25654"/>
                </a:cubicBezTo>
                <a:cubicBezTo>
                  <a:pt x="19021" y="25804"/>
                  <a:pt x="18996" y="26005"/>
                  <a:pt x="19046" y="26255"/>
                </a:cubicBezTo>
                <a:cubicBezTo>
                  <a:pt x="19121" y="26381"/>
                  <a:pt x="19196" y="26506"/>
                  <a:pt x="19347" y="26631"/>
                </a:cubicBezTo>
                <a:cubicBezTo>
                  <a:pt x="19447" y="26706"/>
                  <a:pt x="19547" y="26756"/>
                  <a:pt x="19647" y="26782"/>
                </a:cubicBezTo>
                <a:lnTo>
                  <a:pt x="19698" y="27508"/>
                </a:lnTo>
                <a:cubicBezTo>
                  <a:pt x="19622" y="27533"/>
                  <a:pt x="19547" y="27609"/>
                  <a:pt x="19472" y="27684"/>
                </a:cubicBezTo>
                <a:cubicBezTo>
                  <a:pt x="19196" y="27934"/>
                  <a:pt x="19171" y="28260"/>
                  <a:pt x="19297" y="28511"/>
                </a:cubicBezTo>
                <a:cubicBezTo>
                  <a:pt x="19221" y="28611"/>
                  <a:pt x="19021" y="28787"/>
                  <a:pt x="18845" y="28962"/>
                </a:cubicBezTo>
                <a:cubicBezTo>
                  <a:pt x="18681" y="28761"/>
                  <a:pt x="18450" y="28680"/>
                  <a:pt x="18278" y="28680"/>
                </a:cubicBezTo>
                <a:cubicBezTo>
                  <a:pt x="18215" y="28680"/>
                  <a:pt x="18159" y="28691"/>
                  <a:pt x="18119" y="28711"/>
                </a:cubicBezTo>
                <a:cubicBezTo>
                  <a:pt x="17893" y="28787"/>
                  <a:pt x="17693" y="28912"/>
                  <a:pt x="17567" y="29137"/>
                </a:cubicBezTo>
                <a:cubicBezTo>
                  <a:pt x="17442" y="29112"/>
                  <a:pt x="17191" y="29087"/>
                  <a:pt x="16941" y="29037"/>
                </a:cubicBezTo>
                <a:cubicBezTo>
                  <a:pt x="17016" y="28686"/>
                  <a:pt x="16815" y="28411"/>
                  <a:pt x="16640" y="28335"/>
                </a:cubicBezTo>
                <a:cubicBezTo>
                  <a:pt x="16489" y="28253"/>
                  <a:pt x="16330" y="28193"/>
                  <a:pt x="16168" y="28193"/>
                </a:cubicBezTo>
                <a:cubicBezTo>
                  <a:pt x="16034" y="28193"/>
                  <a:pt x="15898" y="28234"/>
                  <a:pt x="15763" y="28335"/>
                </a:cubicBezTo>
                <a:cubicBezTo>
                  <a:pt x="15512" y="27934"/>
                  <a:pt x="15186" y="27258"/>
                  <a:pt x="15011" y="26932"/>
                </a:cubicBezTo>
                <a:cubicBezTo>
                  <a:pt x="15261" y="26756"/>
                  <a:pt x="15412" y="26481"/>
                  <a:pt x="15362" y="26130"/>
                </a:cubicBezTo>
                <a:cubicBezTo>
                  <a:pt x="15312" y="25804"/>
                  <a:pt x="15161" y="25629"/>
                  <a:pt x="14986" y="25528"/>
                </a:cubicBezTo>
                <a:cubicBezTo>
                  <a:pt x="15061" y="25403"/>
                  <a:pt x="15136" y="25278"/>
                  <a:pt x="15186" y="25203"/>
                </a:cubicBezTo>
                <a:cubicBezTo>
                  <a:pt x="15246" y="25219"/>
                  <a:pt x="15309" y="25227"/>
                  <a:pt x="15372" y="25227"/>
                </a:cubicBezTo>
                <a:cubicBezTo>
                  <a:pt x="15598" y="25227"/>
                  <a:pt x="15831" y="25123"/>
                  <a:pt x="15988" y="24927"/>
                </a:cubicBezTo>
                <a:cubicBezTo>
                  <a:pt x="16089" y="24802"/>
                  <a:pt x="16139" y="24676"/>
                  <a:pt x="16164" y="24551"/>
                </a:cubicBezTo>
                <a:cubicBezTo>
                  <a:pt x="16515" y="24501"/>
                  <a:pt x="16916" y="24451"/>
                  <a:pt x="17066" y="24451"/>
                </a:cubicBezTo>
                <a:close/>
                <a:moveTo>
                  <a:pt x="16223" y="28533"/>
                </a:moveTo>
                <a:cubicBezTo>
                  <a:pt x="16473" y="28533"/>
                  <a:pt x="16658" y="28730"/>
                  <a:pt x="16640" y="29062"/>
                </a:cubicBezTo>
                <a:cubicBezTo>
                  <a:pt x="16640" y="29195"/>
                  <a:pt x="16503" y="29426"/>
                  <a:pt x="16212" y="29426"/>
                </a:cubicBezTo>
                <a:cubicBezTo>
                  <a:pt x="16173" y="29426"/>
                  <a:pt x="16132" y="29422"/>
                  <a:pt x="16089" y="29413"/>
                </a:cubicBezTo>
                <a:cubicBezTo>
                  <a:pt x="15713" y="29338"/>
                  <a:pt x="15562" y="28837"/>
                  <a:pt x="15938" y="28611"/>
                </a:cubicBezTo>
                <a:cubicBezTo>
                  <a:pt x="16037" y="28558"/>
                  <a:pt x="16134" y="28533"/>
                  <a:pt x="16223" y="28533"/>
                </a:cubicBezTo>
                <a:close/>
                <a:moveTo>
                  <a:pt x="18246" y="29031"/>
                </a:moveTo>
                <a:cubicBezTo>
                  <a:pt x="18372" y="29031"/>
                  <a:pt x="18513" y="29091"/>
                  <a:pt x="18645" y="29213"/>
                </a:cubicBezTo>
                <a:cubicBezTo>
                  <a:pt x="18745" y="29313"/>
                  <a:pt x="18820" y="29639"/>
                  <a:pt x="18520" y="29864"/>
                </a:cubicBezTo>
                <a:cubicBezTo>
                  <a:pt x="18436" y="29922"/>
                  <a:pt x="18343" y="29949"/>
                  <a:pt x="18254" y="29949"/>
                </a:cubicBezTo>
                <a:cubicBezTo>
                  <a:pt x="17998" y="29949"/>
                  <a:pt x="17768" y="29729"/>
                  <a:pt x="17843" y="29413"/>
                </a:cubicBezTo>
                <a:cubicBezTo>
                  <a:pt x="17903" y="29160"/>
                  <a:pt x="18060" y="29031"/>
                  <a:pt x="18246" y="29031"/>
                </a:cubicBezTo>
                <a:close/>
                <a:moveTo>
                  <a:pt x="18754" y="0"/>
                </a:moveTo>
                <a:cubicBezTo>
                  <a:pt x="18646" y="0"/>
                  <a:pt x="18527" y="20"/>
                  <a:pt x="18394" y="65"/>
                </a:cubicBezTo>
                <a:cubicBezTo>
                  <a:pt x="18269" y="140"/>
                  <a:pt x="18144" y="240"/>
                  <a:pt x="18043" y="390"/>
                </a:cubicBezTo>
                <a:cubicBezTo>
                  <a:pt x="17793" y="816"/>
                  <a:pt x="17943" y="1217"/>
                  <a:pt x="18244" y="1418"/>
                </a:cubicBezTo>
                <a:lnTo>
                  <a:pt x="17693" y="2847"/>
                </a:lnTo>
                <a:cubicBezTo>
                  <a:pt x="17567" y="2847"/>
                  <a:pt x="17467" y="2847"/>
                  <a:pt x="17392" y="2897"/>
                </a:cubicBezTo>
                <a:cubicBezTo>
                  <a:pt x="17166" y="3022"/>
                  <a:pt x="16966" y="3197"/>
                  <a:pt x="16916" y="3448"/>
                </a:cubicBezTo>
                <a:lnTo>
                  <a:pt x="11677" y="5177"/>
                </a:lnTo>
                <a:cubicBezTo>
                  <a:pt x="11525" y="4910"/>
                  <a:pt x="11299" y="4716"/>
                  <a:pt x="10957" y="4716"/>
                </a:cubicBezTo>
                <a:cubicBezTo>
                  <a:pt x="10850" y="4716"/>
                  <a:pt x="10731" y="4735"/>
                  <a:pt x="10600" y="4776"/>
                </a:cubicBezTo>
                <a:cubicBezTo>
                  <a:pt x="10474" y="4852"/>
                  <a:pt x="10349" y="4952"/>
                  <a:pt x="10249" y="5102"/>
                </a:cubicBezTo>
                <a:cubicBezTo>
                  <a:pt x="10149" y="5278"/>
                  <a:pt x="10124" y="5428"/>
                  <a:pt x="10124" y="5603"/>
                </a:cubicBezTo>
                <a:lnTo>
                  <a:pt x="6790" y="6205"/>
                </a:lnTo>
                <a:cubicBezTo>
                  <a:pt x="6637" y="5936"/>
                  <a:pt x="6424" y="5711"/>
                  <a:pt x="6073" y="5711"/>
                </a:cubicBezTo>
                <a:cubicBezTo>
                  <a:pt x="5967" y="5711"/>
                  <a:pt x="5847" y="5732"/>
                  <a:pt x="5713" y="5779"/>
                </a:cubicBezTo>
                <a:cubicBezTo>
                  <a:pt x="5587" y="5854"/>
                  <a:pt x="5462" y="5954"/>
                  <a:pt x="5362" y="6105"/>
                </a:cubicBezTo>
                <a:cubicBezTo>
                  <a:pt x="5286" y="6205"/>
                  <a:pt x="5261" y="6305"/>
                  <a:pt x="5236" y="6405"/>
                </a:cubicBezTo>
                <a:lnTo>
                  <a:pt x="1778" y="6731"/>
                </a:lnTo>
                <a:cubicBezTo>
                  <a:pt x="1642" y="6479"/>
                  <a:pt x="1417" y="6273"/>
                  <a:pt x="1055" y="6273"/>
                </a:cubicBezTo>
                <a:cubicBezTo>
                  <a:pt x="949" y="6273"/>
                  <a:pt x="831" y="6290"/>
                  <a:pt x="700" y="6330"/>
                </a:cubicBezTo>
                <a:cubicBezTo>
                  <a:pt x="575" y="6405"/>
                  <a:pt x="474" y="6506"/>
                  <a:pt x="374" y="6656"/>
                </a:cubicBezTo>
                <a:cubicBezTo>
                  <a:pt x="0" y="7228"/>
                  <a:pt x="437" y="7820"/>
                  <a:pt x="991" y="7820"/>
                </a:cubicBezTo>
                <a:cubicBezTo>
                  <a:pt x="1068" y="7820"/>
                  <a:pt x="1147" y="7808"/>
                  <a:pt x="1226" y="7784"/>
                </a:cubicBezTo>
                <a:cubicBezTo>
                  <a:pt x="1276" y="7784"/>
                  <a:pt x="1301" y="7759"/>
                  <a:pt x="1352" y="7734"/>
                </a:cubicBezTo>
                <a:lnTo>
                  <a:pt x="4509" y="9288"/>
                </a:lnTo>
                <a:cubicBezTo>
                  <a:pt x="4459" y="9438"/>
                  <a:pt x="4484" y="9613"/>
                  <a:pt x="4560" y="9839"/>
                </a:cubicBezTo>
                <a:cubicBezTo>
                  <a:pt x="4635" y="9964"/>
                  <a:pt x="4735" y="10090"/>
                  <a:pt x="4910" y="10165"/>
                </a:cubicBezTo>
                <a:cubicBezTo>
                  <a:pt x="5052" y="10256"/>
                  <a:pt x="5189" y="10294"/>
                  <a:pt x="5317" y="10294"/>
                </a:cubicBezTo>
                <a:cubicBezTo>
                  <a:pt x="5507" y="10294"/>
                  <a:pt x="5678" y="10210"/>
                  <a:pt x="5813" y="10090"/>
                </a:cubicBezTo>
                <a:lnTo>
                  <a:pt x="8946" y="12295"/>
                </a:lnTo>
                <a:cubicBezTo>
                  <a:pt x="8820" y="12496"/>
                  <a:pt x="8795" y="12721"/>
                  <a:pt x="8921" y="13047"/>
                </a:cubicBezTo>
                <a:cubicBezTo>
                  <a:pt x="8996" y="13172"/>
                  <a:pt x="9096" y="13273"/>
                  <a:pt x="9271" y="13373"/>
                </a:cubicBezTo>
                <a:cubicBezTo>
                  <a:pt x="9409" y="13456"/>
                  <a:pt x="9547" y="13493"/>
                  <a:pt x="9677" y="13493"/>
                </a:cubicBezTo>
                <a:cubicBezTo>
                  <a:pt x="9783" y="13493"/>
                  <a:pt x="9883" y="13468"/>
                  <a:pt x="9973" y="13423"/>
                </a:cubicBezTo>
                <a:lnTo>
                  <a:pt x="11151" y="14977"/>
                </a:lnTo>
                <a:cubicBezTo>
                  <a:pt x="11126" y="15027"/>
                  <a:pt x="11101" y="15052"/>
                  <a:pt x="11076" y="15102"/>
                </a:cubicBezTo>
                <a:cubicBezTo>
                  <a:pt x="10696" y="15660"/>
                  <a:pt x="11132" y="16258"/>
                  <a:pt x="11710" y="16258"/>
                </a:cubicBezTo>
                <a:cubicBezTo>
                  <a:pt x="11781" y="16258"/>
                  <a:pt x="11854" y="16249"/>
                  <a:pt x="11928" y="16230"/>
                </a:cubicBezTo>
                <a:cubicBezTo>
                  <a:pt x="11978" y="16205"/>
                  <a:pt x="12003" y="16180"/>
                  <a:pt x="12053" y="16155"/>
                </a:cubicBezTo>
                <a:lnTo>
                  <a:pt x="15387" y="20842"/>
                </a:lnTo>
                <a:cubicBezTo>
                  <a:pt x="15362" y="20867"/>
                  <a:pt x="15337" y="20892"/>
                  <a:pt x="15312" y="20942"/>
                </a:cubicBezTo>
                <a:cubicBezTo>
                  <a:pt x="14950" y="21507"/>
                  <a:pt x="15403" y="22092"/>
                  <a:pt x="15955" y="22092"/>
                </a:cubicBezTo>
                <a:cubicBezTo>
                  <a:pt x="16015" y="22092"/>
                  <a:pt x="16077" y="22085"/>
                  <a:pt x="16139" y="22070"/>
                </a:cubicBezTo>
                <a:lnTo>
                  <a:pt x="17216" y="23674"/>
                </a:lnTo>
                <a:cubicBezTo>
                  <a:pt x="17166" y="23724"/>
                  <a:pt x="17141" y="23774"/>
                  <a:pt x="17091" y="23824"/>
                </a:cubicBezTo>
                <a:cubicBezTo>
                  <a:pt x="17066" y="23899"/>
                  <a:pt x="17041" y="23974"/>
                  <a:pt x="17016" y="24075"/>
                </a:cubicBezTo>
                <a:cubicBezTo>
                  <a:pt x="16790" y="24075"/>
                  <a:pt x="16389" y="24125"/>
                  <a:pt x="16164" y="24175"/>
                </a:cubicBezTo>
                <a:cubicBezTo>
                  <a:pt x="16114" y="23974"/>
                  <a:pt x="15988" y="23824"/>
                  <a:pt x="15888" y="23774"/>
                </a:cubicBezTo>
                <a:cubicBezTo>
                  <a:pt x="15731" y="23690"/>
                  <a:pt x="15565" y="23632"/>
                  <a:pt x="15397" y="23632"/>
                </a:cubicBezTo>
                <a:cubicBezTo>
                  <a:pt x="15164" y="23632"/>
                  <a:pt x="14929" y="23744"/>
                  <a:pt x="14710" y="24050"/>
                </a:cubicBezTo>
                <a:cubicBezTo>
                  <a:pt x="14635" y="24175"/>
                  <a:pt x="14610" y="24325"/>
                  <a:pt x="14635" y="24526"/>
                </a:cubicBezTo>
                <a:cubicBezTo>
                  <a:pt x="14635" y="24726"/>
                  <a:pt x="14735" y="24902"/>
                  <a:pt x="14835" y="25002"/>
                </a:cubicBezTo>
                <a:cubicBezTo>
                  <a:pt x="14785" y="25102"/>
                  <a:pt x="14685" y="25278"/>
                  <a:pt x="14610" y="25403"/>
                </a:cubicBezTo>
                <a:cubicBezTo>
                  <a:pt x="14560" y="25403"/>
                  <a:pt x="14484" y="25403"/>
                  <a:pt x="14459" y="25428"/>
                </a:cubicBezTo>
                <a:cubicBezTo>
                  <a:pt x="14058" y="25553"/>
                  <a:pt x="13733" y="25854"/>
                  <a:pt x="13858" y="26481"/>
                </a:cubicBezTo>
                <a:cubicBezTo>
                  <a:pt x="13908" y="26606"/>
                  <a:pt x="14008" y="26731"/>
                  <a:pt x="14159" y="26857"/>
                </a:cubicBezTo>
                <a:cubicBezTo>
                  <a:pt x="14309" y="26982"/>
                  <a:pt x="14484" y="27032"/>
                  <a:pt x="14660" y="27032"/>
                </a:cubicBezTo>
                <a:cubicBezTo>
                  <a:pt x="14810" y="27358"/>
                  <a:pt x="15186" y="28160"/>
                  <a:pt x="15462" y="28611"/>
                </a:cubicBezTo>
                <a:cubicBezTo>
                  <a:pt x="15412" y="28736"/>
                  <a:pt x="15387" y="28887"/>
                  <a:pt x="15412" y="29062"/>
                </a:cubicBezTo>
                <a:cubicBezTo>
                  <a:pt x="15442" y="29534"/>
                  <a:pt x="15778" y="29784"/>
                  <a:pt x="16132" y="29784"/>
                </a:cubicBezTo>
                <a:cubicBezTo>
                  <a:pt x="16361" y="29784"/>
                  <a:pt x="16598" y="29680"/>
                  <a:pt x="16765" y="29463"/>
                </a:cubicBezTo>
                <a:cubicBezTo>
                  <a:pt x="16765" y="29438"/>
                  <a:pt x="16790" y="29438"/>
                  <a:pt x="16790" y="29413"/>
                </a:cubicBezTo>
                <a:cubicBezTo>
                  <a:pt x="16966" y="29438"/>
                  <a:pt x="17266" y="29488"/>
                  <a:pt x="17492" y="29488"/>
                </a:cubicBezTo>
                <a:cubicBezTo>
                  <a:pt x="17492" y="29563"/>
                  <a:pt x="17492" y="29664"/>
                  <a:pt x="17517" y="29739"/>
                </a:cubicBezTo>
                <a:cubicBezTo>
                  <a:pt x="17567" y="29889"/>
                  <a:pt x="17667" y="30015"/>
                  <a:pt x="17818" y="30115"/>
                </a:cubicBezTo>
                <a:cubicBezTo>
                  <a:pt x="17977" y="30253"/>
                  <a:pt x="18148" y="30314"/>
                  <a:pt x="18310" y="30314"/>
                </a:cubicBezTo>
                <a:cubicBezTo>
                  <a:pt x="18733" y="30314"/>
                  <a:pt x="19093" y="29903"/>
                  <a:pt x="19021" y="29413"/>
                </a:cubicBezTo>
                <a:cubicBezTo>
                  <a:pt x="19021" y="29388"/>
                  <a:pt x="18996" y="29363"/>
                  <a:pt x="18996" y="29338"/>
                </a:cubicBezTo>
                <a:cubicBezTo>
                  <a:pt x="19196" y="29137"/>
                  <a:pt x="19447" y="28912"/>
                  <a:pt x="19547" y="28812"/>
                </a:cubicBezTo>
                <a:cubicBezTo>
                  <a:pt x="19698" y="28912"/>
                  <a:pt x="19873" y="28962"/>
                  <a:pt x="20048" y="28962"/>
                </a:cubicBezTo>
                <a:cubicBezTo>
                  <a:pt x="20725" y="28912"/>
                  <a:pt x="20901" y="28360"/>
                  <a:pt x="20850" y="28135"/>
                </a:cubicBezTo>
                <a:cubicBezTo>
                  <a:pt x="20775" y="27784"/>
                  <a:pt x="20575" y="27458"/>
                  <a:pt x="20073" y="27408"/>
                </a:cubicBezTo>
                <a:lnTo>
                  <a:pt x="20023" y="26782"/>
                </a:lnTo>
                <a:cubicBezTo>
                  <a:pt x="20374" y="26681"/>
                  <a:pt x="20625" y="26330"/>
                  <a:pt x="20575" y="25904"/>
                </a:cubicBezTo>
                <a:cubicBezTo>
                  <a:pt x="20470" y="25360"/>
                  <a:pt x="20069" y="25183"/>
                  <a:pt x="19793" y="25183"/>
                </a:cubicBezTo>
                <a:cubicBezTo>
                  <a:pt x="19738" y="25183"/>
                  <a:pt x="19689" y="25190"/>
                  <a:pt x="19647" y="25203"/>
                </a:cubicBezTo>
                <a:cubicBezTo>
                  <a:pt x="19547" y="25253"/>
                  <a:pt x="19447" y="25303"/>
                  <a:pt x="19347" y="25353"/>
                </a:cubicBezTo>
                <a:cubicBezTo>
                  <a:pt x="19046" y="25052"/>
                  <a:pt x="18620" y="24701"/>
                  <a:pt x="18444" y="24551"/>
                </a:cubicBezTo>
                <a:cubicBezTo>
                  <a:pt x="18720" y="24075"/>
                  <a:pt x="18469" y="23649"/>
                  <a:pt x="18269" y="23548"/>
                </a:cubicBezTo>
                <a:cubicBezTo>
                  <a:pt x="18116" y="23464"/>
                  <a:pt x="17941" y="23402"/>
                  <a:pt x="17765" y="23402"/>
                </a:cubicBezTo>
                <a:cubicBezTo>
                  <a:pt x="17682" y="23402"/>
                  <a:pt x="17598" y="23416"/>
                  <a:pt x="17517" y="23448"/>
                </a:cubicBezTo>
                <a:lnTo>
                  <a:pt x="16490" y="21894"/>
                </a:lnTo>
                <a:cubicBezTo>
                  <a:pt x="16815" y="21644"/>
                  <a:pt x="16840" y="21243"/>
                  <a:pt x="16765" y="21067"/>
                </a:cubicBezTo>
                <a:cubicBezTo>
                  <a:pt x="16625" y="20787"/>
                  <a:pt x="16390" y="20539"/>
                  <a:pt x="16008" y="20539"/>
                </a:cubicBezTo>
                <a:cubicBezTo>
                  <a:pt x="15911" y="20539"/>
                  <a:pt x="15804" y="20555"/>
                  <a:pt x="15687" y="20591"/>
                </a:cubicBezTo>
                <a:lnTo>
                  <a:pt x="12354" y="15954"/>
                </a:lnTo>
                <a:cubicBezTo>
                  <a:pt x="12580" y="15704"/>
                  <a:pt x="12580" y="15378"/>
                  <a:pt x="12505" y="15228"/>
                </a:cubicBezTo>
                <a:cubicBezTo>
                  <a:pt x="12365" y="14948"/>
                  <a:pt x="12145" y="14700"/>
                  <a:pt x="11770" y="14700"/>
                </a:cubicBezTo>
                <a:cubicBezTo>
                  <a:pt x="11674" y="14700"/>
                  <a:pt x="11569" y="14716"/>
                  <a:pt x="11452" y="14751"/>
                </a:cubicBezTo>
                <a:lnTo>
                  <a:pt x="10274" y="13172"/>
                </a:lnTo>
                <a:cubicBezTo>
                  <a:pt x="10399" y="12972"/>
                  <a:pt x="10449" y="12746"/>
                  <a:pt x="10349" y="12496"/>
                </a:cubicBezTo>
                <a:cubicBezTo>
                  <a:pt x="10201" y="12015"/>
                  <a:pt x="9849" y="11875"/>
                  <a:pt x="9583" y="11875"/>
                </a:cubicBezTo>
                <a:cubicBezTo>
                  <a:pt x="9489" y="11875"/>
                  <a:pt x="9406" y="11893"/>
                  <a:pt x="9347" y="11919"/>
                </a:cubicBezTo>
                <a:cubicBezTo>
                  <a:pt x="9296" y="11944"/>
                  <a:pt x="9246" y="11994"/>
                  <a:pt x="9196" y="12020"/>
                </a:cubicBezTo>
                <a:lnTo>
                  <a:pt x="6013" y="9764"/>
                </a:lnTo>
                <a:cubicBezTo>
                  <a:pt x="6038" y="9613"/>
                  <a:pt x="6063" y="9438"/>
                  <a:pt x="5988" y="9288"/>
                </a:cubicBezTo>
                <a:cubicBezTo>
                  <a:pt x="5840" y="8807"/>
                  <a:pt x="5488" y="8667"/>
                  <a:pt x="5223" y="8667"/>
                </a:cubicBezTo>
                <a:cubicBezTo>
                  <a:pt x="5128" y="8667"/>
                  <a:pt x="5045" y="8685"/>
                  <a:pt x="4986" y="8711"/>
                </a:cubicBezTo>
                <a:cubicBezTo>
                  <a:pt x="4885" y="8786"/>
                  <a:pt x="4785" y="8862"/>
                  <a:pt x="4685" y="8937"/>
                </a:cubicBezTo>
                <a:lnTo>
                  <a:pt x="1702" y="7483"/>
                </a:lnTo>
                <a:cubicBezTo>
                  <a:pt x="1778" y="7358"/>
                  <a:pt x="1828" y="7233"/>
                  <a:pt x="1853" y="7107"/>
                </a:cubicBezTo>
                <a:lnTo>
                  <a:pt x="5286" y="6781"/>
                </a:lnTo>
                <a:cubicBezTo>
                  <a:pt x="5388" y="7066"/>
                  <a:pt x="5670" y="7268"/>
                  <a:pt x="5987" y="7268"/>
                </a:cubicBezTo>
                <a:cubicBezTo>
                  <a:pt x="6061" y="7268"/>
                  <a:pt x="6137" y="7256"/>
                  <a:pt x="6214" y="7233"/>
                </a:cubicBezTo>
                <a:cubicBezTo>
                  <a:pt x="6640" y="7107"/>
                  <a:pt x="6815" y="6832"/>
                  <a:pt x="6840" y="6581"/>
                </a:cubicBezTo>
                <a:lnTo>
                  <a:pt x="10274" y="5954"/>
                </a:lnTo>
                <a:cubicBezTo>
                  <a:pt x="10408" y="6146"/>
                  <a:pt x="10631" y="6265"/>
                  <a:pt x="10874" y="6265"/>
                </a:cubicBezTo>
                <a:cubicBezTo>
                  <a:pt x="10948" y="6265"/>
                  <a:pt x="11025" y="6254"/>
                  <a:pt x="11101" y="6230"/>
                </a:cubicBezTo>
                <a:cubicBezTo>
                  <a:pt x="11552" y="6105"/>
                  <a:pt x="11728" y="5804"/>
                  <a:pt x="11753" y="5553"/>
                </a:cubicBezTo>
                <a:lnTo>
                  <a:pt x="16916" y="3849"/>
                </a:lnTo>
                <a:cubicBezTo>
                  <a:pt x="16941" y="3899"/>
                  <a:pt x="16941" y="3949"/>
                  <a:pt x="16966" y="4024"/>
                </a:cubicBezTo>
                <a:cubicBezTo>
                  <a:pt x="17041" y="4125"/>
                  <a:pt x="17141" y="4250"/>
                  <a:pt x="17317" y="4350"/>
                </a:cubicBezTo>
                <a:cubicBezTo>
                  <a:pt x="17453" y="4429"/>
                  <a:pt x="17589" y="4464"/>
                  <a:pt x="17717" y="4464"/>
                </a:cubicBezTo>
                <a:cubicBezTo>
                  <a:pt x="18203" y="4464"/>
                  <a:pt x="18578" y="3964"/>
                  <a:pt x="18419" y="3448"/>
                </a:cubicBezTo>
                <a:cubicBezTo>
                  <a:pt x="18319" y="3197"/>
                  <a:pt x="18194" y="3047"/>
                  <a:pt x="18043" y="2972"/>
                </a:cubicBezTo>
                <a:lnTo>
                  <a:pt x="18620" y="1543"/>
                </a:lnTo>
                <a:cubicBezTo>
                  <a:pt x="18642" y="1551"/>
                  <a:pt x="18666" y="1554"/>
                  <a:pt x="18692" y="1554"/>
                </a:cubicBezTo>
                <a:cubicBezTo>
                  <a:pt x="18754" y="1554"/>
                  <a:pt x="18825" y="1536"/>
                  <a:pt x="18896" y="1518"/>
                </a:cubicBezTo>
                <a:cubicBezTo>
                  <a:pt x="19096" y="1468"/>
                  <a:pt x="19221" y="1393"/>
                  <a:pt x="19322" y="1268"/>
                </a:cubicBezTo>
                <a:lnTo>
                  <a:pt x="20775" y="1618"/>
                </a:lnTo>
                <a:cubicBezTo>
                  <a:pt x="20557" y="2143"/>
                  <a:pt x="20948" y="2629"/>
                  <a:pt x="21450" y="2629"/>
                </a:cubicBezTo>
                <a:cubicBezTo>
                  <a:pt x="21524" y="2629"/>
                  <a:pt x="21600" y="2618"/>
                  <a:pt x="21678" y="2596"/>
                </a:cubicBezTo>
                <a:cubicBezTo>
                  <a:pt x="22354" y="2420"/>
                  <a:pt x="22379" y="1844"/>
                  <a:pt x="22279" y="1618"/>
                </a:cubicBezTo>
                <a:cubicBezTo>
                  <a:pt x="22142" y="1325"/>
                  <a:pt x="21914" y="1078"/>
                  <a:pt x="21536" y="1078"/>
                </a:cubicBezTo>
                <a:cubicBezTo>
                  <a:pt x="21428" y="1078"/>
                  <a:pt x="21309" y="1098"/>
                  <a:pt x="21176" y="1142"/>
                </a:cubicBezTo>
                <a:cubicBezTo>
                  <a:pt x="21126" y="1167"/>
                  <a:pt x="21051" y="1217"/>
                  <a:pt x="21001" y="1268"/>
                </a:cubicBezTo>
                <a:lnTo>
                  <a:pt x="19522" y="942"/>
                </a:lnTo>
                <a:cubicBezTo>
                  <a:pt x="19547" y="766"/>
                  <a:pt x="19547" y="616"/>
                  <a:pt x="19497" y="541"/>
                </a:cubicBezTo>
                <a:cubicBezTo>
                  <a:pt x="19360" y="248"/>
                  <a:pt x="19132" y="0"/>
                  <a:pt x="187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39"/>
          <p:cNvSpPr/>
          <p:nvPr/>
        </p:nvSpPr>
        <p:spPr>
          <a:xfrm rot="4939576">
            <a:off x="1440141" y="3043999"/>
            <a:ext cx="738900" cy="572175"/>
          </a:xfrm>
          <a:custGeom>
            <a:avLst/>
            <a:gdLst/>
            <a:ahLst/>
            <a:cxnLst/>
            <a:rect l="l" t="t" r="r" b="b"/>
            <a:pathLst>
              <a:path w="29556" h="22887" extrusionOk="0">
                <a:moveTo>
                  <a:pt x="22981" y="338"/>
                </a:moveTo>
                <a:cubicBezTo>
                  <a:pt x="23022" y="338"/>
                  <a:pt x="23064" y="342"/>
                  <a:pt x="23109" y="350"/>
                </a:cubicBezTo>
                <a:cubicBezTo>
                  <a:pt x="23259" y="400"/>
                  <a:pt x="23510" y="601"/>
                  <a:pt x="23384" y="977"/>
                </a:cubicBezTo>
                <a:cubicBezTo>
                  <a:pt x="23307" y="1170"/>
                  <a:pt x="23136" y="1278"/>
                  <a:pt x="22965" y="1278"/>
                </a:cubicBezTo>
                <a:cubicBezTo>
                  <a:pt x="22804" y="1278"/>
                  <a:pt x="22642" y="1183"/>
                  <a:pt x="22557" y="977"/>
                </a:cubicBezTo>
                <a:cubicBezTo>
                  <a:pt x="22423" y="617"/>
                  <a:pt x="22630" y="338"/>
                  <a:pt x="22981" y="338"/>
                </a:cubicBezTo>
                <a:close/>
                <a:moveTo>
                  <a:pt x="28545" y="5125"/>
                </a:moveTo>
                <a:cubicBezTo>
                  <a:pt x="28586" y="5125"/>
                  <a:pt x="28628" y="5129"/>
                  <a:pt x="28673" y="5137"/>
                </a:cubicBezTo>
                <a:cubicBezTo>
                  <a:pt x="28823" y="5187"/>
                  <a:pt x="29074" y="5388"/>
                  <a:pt x="28948" y="5764"/>
                </a:cubicBezTo>
                <a:cubicBezTo>
                  <a:pt x="28871" y="5957"/>
                  <a:pt x="28700" y="6065"/>
                  <a:pt x="28532" y="6065"/>
                </a:cubicBezTo>
                <a:cubicBezTo>
                  <a:pt x="28374" y="6065"/>
                  <a:pt x="28219" y="5970"/>
                  <a:pt x="28146" y="5764"/>
                </a:cubicBezTo>
                <a:cubicBezTo>
                  <a:pt x="27989" y="5404"/>
                  <a:pt x="28194" y="5125"/>
                  <a:pt x="28545" y="5125"/>
                </a:cubicBezTo>
                <a:close/>
                <a:moveTo>
                  <a:pt x="15180" y="7632"/>
                </a:moveTo>
                <a:cubicBezTo>
                  <a:pt x="15222" y="7632"/>
                  <a:pt x="15267" y="7636"/>
                  <a:pt x="15314" y="7643"/>
                </a:cubicBezTo>
                <a:cubicBezTo>
                  <a:pt x="15440" y="7693"/>
                  <a:pt x="15690" y="7894"/>
                  <a:pt x="15565" y="8270"/>
                </a:cubicBezTo>
                <a:cubicBezTo>
                  <a:pt x="15500" y="8464"/>
                  <a:pt x="15329" y="8571"/>
                  <a:pt x="15158" y="8571"/>
                </a:cubicBezTo>
                <a:cubicBezTo>
                  <a:pt x="14997" y="8571"/>
                  <a:pt x="14836" y="8476"/>
                  <a:pt x="14763" y="8270"/>
                </a:cubicBezTo>
                <a:cubicBezTo>
                  <a:pt x="14606" y="7911"/>
                  <a:pt x="14811" y="7632"/>
                  <a:pt x="15180" y="7632"/>
                </a:cubicBezTo>
                <a:close/>
                <a:moveTo>
                  <a:pt x="21295" y="9035"/>
                </a:moveTo>
                <a:cubicBezTo>
                  <a:pt x="21338" y="9035"/>
                  <a:pt x="21383" y="9039"/>
                  <a:pt x="21430" y="9047"/>
                </a:cubicBezTo>
                <a:cubicBezTo>
                  <a:pt x="21555" y="9072"/>
                  <a:pt x="21831" y="9297"/>
                  <a:pt x="21680" y="9673"/>
                </a:cubicBezTo>
                <a:cubicBezTo>
                  <a:pt x="21614" y="9857"/>
                  <a:pt x="21446" y="9965"/>
                  <a:pt x="21274" y="9965"/>
                </a:cubicBezTo>
                <a:cubicBezTo>
                  <a:pt x="21119" y="9965"/>
                  <a:pt x="20962" y="9876"/>
                  <a:pt x="20878" y="9673"/>
                </a:cubicBezTo>
                <a:cubicBezTo>
                  <a:pt x="20721" y="9314"/>
                  <a:pt x="20926" y="9035"/>
                  <a:pt x="21295" y="9035"/>
                </a:cubicBezTo>
                <a:close/>
                <a:moveTo>
                  <a:pt x="13191" y="9135"/>
                </a:moveTo>
                <a:cubicBezTo>
                  <a:pt x="13237" y="9135"/>
                  <a:pt x="13284" y="9139"/>
                  <a:pt x="13334" y="9147"/>
                </a:cubicBezTo>
                <a:cubicBezTo>
                  <a:pt x="13460" y="9172"/>
                  <a:pt x="13710" y="9398"/>
                  <a:pt x="13585" y="9774"/>
                </a:cubicBezTo>
                <a:cubicBezTo>
                  <a:pt x="13520" y="9955"/>
                  <a:pt x="13348" y="10056"/>
                  <a:pt x="13177" y="10056"/>
                </a:cubicBezTo>
                <a:cubicBezTo>
                  <a:pt x="13016" y="10056"/>
                  <a:pt x="12856" y="9968"/>
                  <a:pt x="12783" y="9774"/>
                </a:cubicBezTo>
                <a:cubicBezTo>
                  <a:pt x="12627" y="9395"/>
                  <a:pt x="12828" y="9135"/>
                  <a:pt x="13191" y="9135"/>
                </a:cubicBezTo>
                <a:close/>
                <a:moveTo>
                  <a:pt x="17553" y="10306"/>
                </a:moveTo>
                <a:cubicBezTo>
                  <a:pt x="17605" y="10306"/>
                  <a:pt x="17661" y="10312"/>
                  <a:pt x="17720" y="10325"/>
                </a:cubicBezTo>
                <a:cubicBezTo>
                  <a:pt x="17846" y="10350"/>
                  <a:pt x="18121" y="10576"/>
                  <a:pt x="17971" y="10927"/>
                </a:cubicBezTo>
                <a:cubicBezTo>
                  <a:pt x="17905" y="11124"/>
                  <a:pt x="17729" y="11231"/>
                  <a:pt x="17555" y="11231"/>
                </a:cubicBezTo>
                <a:cubicBezTo>
                  <a:pt x="17397" y="11231"/>
                  <a:pt x="17240" y="11142"/>
                  <a:pt x="17169" y="10952"/>
                </a:cubicBezTo>
                <a:cubicBezTo>
                  <a:pt x="17016" y="10581"/>
                  <a:pt x="17205" y="10306"/>
                  <a:pt x="17553" y="10306"/>
                </a:cubicBezTo>
                <a:close/>
                <a:moveTo>
                  <a:pt x="11696" y="11015"/>
                </a:moveTo>
                <a:cubicBezTo>
                  <a:pt x="11739" y="11015"/>
                  <a:pt x="11784" y="11019"/>
                  <a:pt x="11830" y="11027"/>
                </a:cubicBezTo>
                <a:cubicBezTo>
                  <a:pt x="11956" y="11077"/>
                  <a:pt x="12206" y="11277"/>
                  <a:pt x="12081" y="11653"/>
                </a:cubicBezTo>
                <a:cubicBezTo>
                  <a:pt x="12017" y="11847"/>
                  <a:pt x="11845" y="11954"/>
                  <a:pt x="11674" y="11954"/>
                </a:cubicBezTo>
                <a:cubicBezTo>
                  <a:pt x="11513" y="11954"/>
                  <a:pt x="11352" y="11860"/>
                  <a:pt x="11279" y="11653"/>
                </a:cubicBezTo>
                <a:cubicBezTo>
                  <a:pt x="11122" y="11294"/>
                  <a:pt x="11327" y="11015"/>
                  <a:pt x="11696" y="11015"/>
                </a:cubicBezTo>
                <a:close/>
                <a:moveTo>
                  <a:pt x="15798" y="11183"/>
                </a:moveTo>
                <a:cubicBezTo>
                  <a:pt x="15851" y="11183"/>
                  <a:pt x="15907" y="11189"/>
                  <a:pt x="15966" y="11202"/>
                </a:cubicBezTo>
                <a:cubicBezTo>
                  <a:pt x="16091" y="11227"/>
                  <a:pt x="16342" y="11453"/>
                  <a:pt x="16216" y="11804"/>
                </a:cubicBezTo>
                <a:cubicBezTo>
                  <a:pt x="16151" y="12001"/>
                  <a:pt x="15975" y="12108"/>
                  <a:pt x="15801" y="12108"/>
                </a:cubicBezTo>
                <a:cubicBezTo>
                  <a:pt x="15643" y="12108"/>
                  <a:pt x="15486" y="12020"/>
                  <a:pt x="15414" y="11829"/>
                </a:cubicBezTo>
                <a:cubicBezTo>
                  <a:pt x="15262" y="11459"/>
                  <a:pt x="15450" y="11183"/>
                  <a:pt x="15798" y="11183"/>
                </a:cubicBezTo>
                <a:close/>
                <a:moveTo>
                  <a:pt x="13776" y="11441"/>
                </a:moveTo>
                <a:cubicBezTo>
                  <a:pt x="13819" y="11441"/>
                  <a:pt x="13864" y="11445"/>
                  <a:pt x="13911" y="11453"/>
                </a:cubicBezTo>
                <a:cubicBezTo>
                  <a:pt x="14036" y="11478"/>
                  <a:pt x="14312" y="11704"/>
                  <a:pt x="14161" y="12079"/>
                </a:cubicBezTo>
                <a:cubicBezTo>
                  <a:pt x="14097" y="12273"/>
                  <a:pt x="13932" y="12380"/>
                  <a:pt x="13764" y="12380"/>
                </a:cubicBezTo>
                <a:cubicBezTo>
                  <a:pt x="13606" y="12380"/>
                  <a:pt x="13444" y="12286"/>
                  <a:pt x="13359" y="12079"/>
                </a:cubicBezTo>
                <a:cubicBezTo>
                  <a:pt x="13202" y="11720"/>
                  <a:pt x="13407" y="11441"/>
                  <a:pt x="13776" y="11441"/>
                </a:cubicBezTo>
                <a:close/>
                <a:moveTo>
                  <a:pt x="8605" y="13890"/>
                </a:moveTo>
                <a:cubicBezTo>
                  <a:pt x="8657" y="13890"/>
                  <a:pt x="8714" y="13896"/>
                  <a:pt x="8773" y="13909"/>
                </a:cubicBezTo>
                <a:cubicBezTo>
                  <a:pt x="8898" y="13934"/>
                  <a:pt x="9149" y="14160"/>
                  <a:pt x="9023" y="14511"/>
                </a:cubicBezTo>
                <a:cubicBezTo>
                  <a:pt x="8959" y="14704"/>
                  <a:pt x="8788" y="14812"/>
                  <a:pt x="8616" y="14812"/>
                </a:cubicBezTo>
                <a:cubicBezTo>
                  <a:pt x="8455" y="14812"/>
                  <a:pt x="8294" y="14717"/>
                  <a:pt x="8221" y="14511"/>
                </a:cubicBezTo>
                <a:cubicBezTo>
                  <a:pt x="8069" y="14162"/>
                  <a:pt x="8257" y="13890"/>
                  <a:pt x="8605" y="13890"/>
                </a:cubicBezTo>
                <a:close/>
                <a:moveTo>
                  <a:pt x="3543" y="20463"/>
                </a:moveTo>
                <a:cubicBezTo>
                  <a:pt x="3588" y="20463"/>
                  <a:pt x="3635" y="20467"/>
                  <a:pt x="3685" y="20475"/>
                </a:cubicBezTo>
                <a:cubicBezTo>
                  <a:pt x="3835" y="20501"/>
                  <a:pt x="4086" y="20726"/>
                  <a:pt x="3936" y="21102"/>
                </a:cubicBezTo>
                <a:cubicBezTo>
                  <a:pt x="3871" y="21283"/>
                  <a:pt x="3706" y="21384"/>
                  <a:pt x="3537" y="21384"/>
                </a:cubicBezTo>
                <a:cubicBezTo>
                  <a:pt x="3379" y="21384"/>
                  <a:pt x="3219" y="21296"/>
                  <a:pt x="3134" y="21102"/>
                </a:cubicBezTo>
                <a:cubicBezTo>
                  <a:pt x="3000" y="20723"/>
                  <a:pt x="3183" y="20463"/>
                  <a:pt x="3543" y="20463"/>
                </a:cubicBezTo>
                <a:close/>
                <a:moveTo>
                  <a:pt x="951" y="21241"/>
                </a:moveTo>
                <a:cubicBezTo>
                  <a:pt x="992" y="21241"/>
                  <a:pt x="1034" y="21245"/>
                  <a:pt x="1079" y="21252"/>
                </a:cubicBezTo>
                <a:cubicBezTo>
                  <a:pt x="1229" y="21277"/>
                  <a:pt x="1480" y="21503"/>
                  <a:pt x="1354" y="21879"/>
                </a:cubicBezTo>
                <a:cubicBezTo>
                  <a:pt x="1275" y="22063"/>
                  <a:pt x="1100" y="22171"/>
                  <a:pt x="926" y="22171"/>
                </a:cubicBezTo>
                <a:cubicBezTo>
                  <a:pt x="768" y="22171"/>
                  <a:pt x="611" y="22082"/>
                  <a:pt x="527" y="21879"/>
                </a:cubicBezTo>
                <a:cubicBezTo>
                  <a:pt x="392" y="21520"/>
                  <a:pt x="600" y="21241"/>
                  <a:pt x="951" y="21241"/>
                </a:cubicBezTo>
                <a:close/>
                <a:moveTo>
                  <a:pt x="17353" y="21634"/>
                </a:moveTo>
                <a:cubicBezTo>
                  <a:pt x="17405" y="21634"/>
                  <a:pt x="17461" y="21640"/>
                  <a:pt x="17520" y="21653"/>
                </a:cubicBezTo>
                <a:cubicBezTo>
                  <a:pt x="17645" y="21678"/>
                  <a:pt x="17921" y="21904"/>
                  <a:pt x="17770" y="22255"/>
                </a:cubicBezTo>
                <a:cubicBezTo>
                  <a:pt x="17705" y="22452"/>
                  <a:pt x="17536" y="22560"/>
                  <a:pt x="17365" y="22560"/>
                </a:cubicBezTo>
                <a:cubicBezTo>
                  <a:pt x="17209" y="22560"/>
                  <a:pt x="17052" y="22471"/>
                  <a:pt x="16968" y="22280"/>
                </a:cubicBezTo>
                <a:cubicBezTo>
                  <a:pt x="16838" y="21910"/>
                  <a:pt x="17010" y="21634"/>
                  <a:pt x="17353" y="21634"/>
                </a:cubicBezTo>
                <a:close/>
                <a:moveTo>
                  <a:pt x="22889" y="0"/>
                </a:moveTo>
                <a:cubicBezTo>
                  <a:pt x="22655" y="0"/>
                  <a:pt x="22463" y="116"/>
                  <a:pt x="22382" y="225"/>
                </a:cubicBezTo>
                <a:cubicBezTo>
                  <a:pt x="22181" y="475"/>
                  <a:pt x="22081" y="801"/>
                  <a:pt x="22257" y="1127"/>
                </a:cubicBezTo>
                <a:lnTo>
                  <a:pt x="15640" y="7518"/>
                </a:lnTo>
                <a:cubicBezTo>
                  <a:pt x="15452" y="7361"/>
                  <a:pt x="15260" y="7305"/>
                  <a:pt x="15088" y="7305"/>
                </a:cubicBezTo>
                <a:cubicBezTo>
                  <a:pt x="14849" y="7305"/>
                  <a:pt x="14650" y="7416"/>
                  <a:pt x="14562" y="7518"/>
                </a:cubicBezTo>
                <a:cubicBezTo>
                  <a:pt x="14387" y="7769"/>
                  <a:pt x="14287" y="8069"/>
                  <a:pt x="14437" y="8420"/>
                </a:cubicBezTo>
                <a:lnTo>
                  <a:pt x="13660" y="9022"/>
                </a:lnTo>
                <a:cubicBezTo>
                  <a:pt x="13474" y="8857"/>
                  <a:pt x="13285" y="8798"/>
                  <a:pt x="13115" y="8798"/>
                </a:cubicBezTo>
                <a:cubicBezTo>
                  <a:pt x="12872" y="8798"/>
                  <a:pt x="12671" y="8919"/>
                  <a:pt x="12582" y="9022"/>
                </a:cubicBezTo>
                <a:cubicBezTo>
                  <a:pt x="12382" y="9297"/>
                  <a:pt x="12282" y="9648"/>
                  <a:pt x="12507" y="10024"/>
                </a:cubicBezTo>
                <a:lnTo>
                  <a:pt x="11956" y="10776"/>
                </a:lnTo>
                <a:cubicBezTo>
                  <a:pt x="11835" y="10712"/>
                  <a:pt x="11714" y="10686"/>
                  <a:pt x="11601" y="10686"/>
                </a:cubicBezTo>
                <a:cubicBezTo>
                  <a:pt x="11364" y="10686"/>
                  <a:pt x="11164" y="10800"/>
                  <a:pt x="11079" y="10901"/>
                </a:cubicBezTo>
                <a:cubicBezTo>
                  <a:pt x="10878" y="11202"/>
                  <a:pt x="10778" y="11553"/>
                  <a:pt x="11028" y="11929"/>
                </a:cubicBezTo>
                <a:lnTo>
                  <a:pt x="9099" y="13784"/>
                </a:lnTo>
                <a:cubicBezTo>
                  <a:pt x="8905" y="13612"/>
                  <a:pt x="8707" y="13550"/>
                  <a:pt x="8531" y="13550"/>
                </a:cubicBezTo>
                <a:cubicBezTo>
                  <a:pt x="8299" y="13550"/>
                  <a:pt x="8107" y="13659"/>
                  <a:pt x="8021" y="13759"/>
                </a:cubicBezTo>
                <a:cubicBezTo>
                  <a:pt x="7795" y="14084"/>
                  <a:pt x="7695" y="14460"/>
                  <a:pt x="8021" y="14861"/>
                </a:cubicBezTo>
                <a:lnTo>
                  <a:pt x="3886" y="20250"/>
                </a:lnTo>
                <a:cubicBezTo>
                  <a:pt x="3742" y="20160"/>
                  <a:pt x="3598" y="20125"/>
                  <a:pt x="3467" y="20125"/>
                </a:cubicBezTo>
                <a:cubicBezTo>
                  <a:pt x="3233" y="20125"/>
                  <a:pt x="3039" y="20238"/>
                  <a:pt x="2958" y="20350"/>
                </a:cubicBezTo>
                <a:cubicBezTo>
                  <a:pt x="2783" y="20576"/>
                  <a:pt x="2683" y="20851"/>
                  <a:pt x="2783" y="21152"/>
                </a:cubicBezTo>
                <a:lnTo>
                  <a:pt x="1680" y="21503"/>
                </a:lnTo>
                <a:cubicBezTo>
                  <a:pt x="1655" y="21403"/>
                  <a:pt x="1580" y="21303"/>
                  <a:pt x="1505" y="21202"/>
                </a:cubicBezTo>
                <a:cubicBezTo>
                  <a:pt x="1291" y="20977"/>
                  <a:pt x="1067" y="20899"/>
                  <a:pt x="871" y="20899"/>
                </a:cubicBezTo>
                <a:cubicBezTo>
                  <a:pt x="631" y="20899"/>
                  <a:pt x="435" y="21017"/>
                  <a:pt x="352" y="21127"/>
                </a:cubicBezTo>
                <a:cubicBezTo>
                  <a:pt x="101" y="21453"/>
                  <a:pt x="1" y="21879"/>
                  <a:pt x="452" y="22355"/>
                </a:cubicBezTo>
                <a:cubicBezTo>
                  <a:pt x="577" y="22430"/>
                  <a:pt x="728" y="22481"/>
                  <a:pt x="903" y="22506"/>
                </a:cubicBezTo>
                <a:cubicBezTo>
                  <a:pt x="923" y="22507"/>
                  <a:pt x="943" y="22507"/>
                  <a:pt x="962" y="22507"/>
                </a:cubicBezTo>
                <a:cubicBezTo>
                  <a:pt x="1402" y="22507"/>
                  <a:pt x="1658" y="22239"/>
                  <a:pt x="1730" y="21879"/>
                </a:cubicBezTo>
                <a:lnTo>
                  <a:pt x="2983" y="21478"/>
                </a:lnTo>
                <a:cubicBezTo>
                  <a:pt x="3008" y="21503"/>
                  <a:pt x="3033" y="21528"/>
                  <a:pt x="3059" y="21553"/>
                </a:cubicBezTo>
                <a:cubicBezTo>
                  <a:pt x="3159" y="21653"/>
                  <a:pt x="3334" y="21704"/>
                  <a:pt x="3510" y="21704"/>
                </a:cubicBezTo>
                <a:cubicBezTo>
                  <a:pt x="3543" y="21707"/>
                  <a:pt x="3575" y="21709"/>
                  <a:pt x="3606" y="21709"/>
                </a:cubicBezTo>
                <a:cubicBezTo>
                  <a:pt x="4265" y="21709"/>
                  <a:pt x="4544" y="20979"/>
                  <a:pt x="4161" y="20501"/>
                </a:cubicBezTo>
                <a:lnTo>
                  <a:pt x="8347" y="15087"/>
                </a:lnTo>
                <a:cubicBezTo>
                  <a:pt x="8422" y="15112"/>
                  <a:pt x="8497" y="15137"/>
                  <a:pt x="8597" y="15137"/>
                </a:cubicBezTo>
                <a:cubicBezTo>
                  <a:pt x="8632" y="15141"/>
                  <a:pt x="8666" y="15143"/>
                  <a:pt x="8699" y="15143"/>
                </a:cubicBezTo>
                <a:cubicBezTo>
                  <a:pt x="9282" y="15143"/>
                  <a:pt x="9561" y="14535"/>
                  <a:pt x="9324" y="14084"/>
                </a:cubicBezTo>
                <a:lnTo>
                  <a:pt x="11304" y="12180"/>
                </a:lnTo>
                <a:cubicBezTo>
                  <a:pt x="11404" y="12230"/>
                  <a:pt x="11530" y="12255"/>
                  <a:pt x="11655" y="12280"/>
                </a:cubicBezTo>
                <a:cubicBezTo>
                  <a:pt x="11683" y="12283"/>
                  <a:pt x="11711" y="12284"/>
                  <a:pt x="11738" y="12284"/>
                </a:cubicBezTo>
                <a:cubicBezTo>
                  <a:pt x="11976" y="12284"/>
                  <a:pt x="12172" y="12187"/>
                  <a:pt x="12307" y="12029"/>
                </a:cubicBezTo>
                <a:lnTo>
                  <a:pt x="12983" y="12054"/>
                </a:lnTo>
                <a:cubicBezTo>
                  <a:pt x="13008" y="12205"/>
                  <a:pt x="13109" y="12380"/>
                  <a:pt x="13259" y="12556"/>
                </a:cubicBezTo>
                <a:cubicBezTo>
                  <a:pt x="13384" y="12631"/>
                  <a:pt x="13535" y="12681"/>
                  <a:pt x="13735" y="12706"/>
                </a:cubicBezTo>
                <a:cubicBezTo>
                  <a:pt x="13768" y="12709"/>
                  <a:pt x="13800" y="12711"/>
                  <a:pt x="13831" y="12711"/>
                </a:cubicBezTo>
                <a:cubicBezTo>
                  <a:pt x="14252" y="12711"/>
                  <a:pt x="14516" y="12404"/>
                  <a:pt x="14562" y="12054"/>
                </a:cubicBezTo>
                <a:lnTo>
                  <a:pt x="15089" y="11979"/>
                </a:lnTo>
                <a:cubicBezTo>
                  <a:pt x="15139" y="12079"/>
                  <a:pt x="15214" y="12180"/>
                  <a:pt x="15314" y="12280"/>
                </a:cubicBezTo>
                <a:cubicBezTo>
                  <a:pt x="15389" y="12330"/>
                  <a:pt x="15490" y="12380"/>
                  <a:pt x="15565" y="12405"/>
                </a:cubicBezTo>
                <a:lnTo>
                  <a:pt x="16943" y="21378"/>
                </a:lnTo>
                <a:cubicBezTo>
                  <a:pt x="16868" y="21428"/>
                  <a:pt x="16818" y="21478"/>
                  <a:pt x="16793" y="21503"/>
                </a:cubicBezTo>
                <a:cubicBezTo>
                  <a:pt x="16542" y="21854"/>
                  <a:pt x="16417" y="22280"/>
                  <a:pt x="16868" y="22731"/>
                </a:cubicBezTo>
                <a:cubicBezTo>
                  <a:pt x="16993" y="22806"/>
                  <a:pt x="17144" y="22882"/>
                  <a:pt x="17344" y="22882"/>
                </a:cubicBezTo>
                <a:cubicBezTo>
                  <a:pt x="17377" y="22885"/>
                  <a:pt x="17408" y="22886"/>
                  <a:pt x="17439" y="22886"/>
                </a:cubicBezTo>
                <a:cubicBezTo>
                  <a:pt x="18145" y="22886"/>
                  <a:pt x="18402" y="22084"/>
                  <a:pt x="17946" y="21603"/>
                </a:cubicBezTo>
                <a:cubicBezTo>
                  <a:pt x="17745" y="21378"/>
                  <a:pt x="17520" y="21303"/>
                  <a:pt x="17319" y="21303"/>
                </a:cubicBezTo>
                <a:lnTo>
                  <a:pt x="15966" y="12430"/>
                </a:lnTo>
                <a:cubicBezTo>
                  <a:pt x="16442" y="12380"/>
                  <a:pt x="16668" y="11954"/>
                  <a:pt x="16592" y="11553"/>
                </a:cubicBezTo>
                <a:lnTo>
                  <a:pt x="17018" y="11328"/>
                </a:lnTo>
                <a:cubicBezTo>
                  <a:pt x="17044" y="11353"/>
                  <a:pt x="17044" y="11378"/>
                  <a:pt x="17069" y="11403"/>
                </a:cubicBezTo>
                <a:cubicBezTo>
                  <a:pt x="17194" y="11478"/>
                  <a:pt x="17344" y="11553"/>
                  <a:pt x="17545" y="11553"/>
                </a:cubicBezTo>
                <a:cubicBezTo>
                  <a:pt x="17577" y="11556"/>
                  <a:pt x="17608" y="11558"/>
                  <a:pt x="17638" y="11558"/>
                </a:cubicBezTo>
                <a:cubicBezTo>
                  <a:pt x="18106" y="11558"/>
                  <a:pt x="18372" y="11202"/>
                  <a:pt x="18372" y="10801"/>
                </a:cubicBezTo>
                <a:lnTo>
                  <a:pt x="20628" y="9949"/>
                </a:lnTo>
                <a:cubicBezTo>
                  <a:pt x="20678" y="10024"/>
                  <a:pt x="20728" y="10074"/>
                  <a:pt x="20778" y="10150"/>
                </a:cubicBezTo>
                <a:cubicBezTo>
                  <a:pt x="20903" y="10225"/>
                  <a:pt x="21054" y="10275"/>
                  <a:pt x="21254" y="10300"/>
                </a:cubicBezTo>
                <a:cubicBezTo>
                  <a:pt x="21281" y="10302"/>
                  <a:pt x="21307" y="10303"/>
                  <a:pt x="21333" y="10303"/>
                </a:cubicBezTo>
                <a:cubicBezTo>
                  <a:pt x="21882" y="10303"/>
                  <a:pt x="22152" y="9804"/>
                  <a:pt x="22056" y="9373"/>
                </a:cubicBezTo>
                <a:lnTo>
                  <a:pt x="28021" y="6215"/>
                </a:lnTo>
                <a:cubicBezTo>
                  <a:pt x="28021" y="6215"/>
                  <a:pt x="28046" y="6215"/>
                  <a:pt x="28046" y="6240"/>
                </a:cubicBezTo>
                <a:cubicBezTo>
                  <a:pt x="28171" y="6315"/>
                  <a:pt x="28322" y="6365"/>
                  <a:pt x="28497" y="6390"/>
                </a:cubicBezTo>
                <a:cubicBezTo>
                  <a:pt x="28530" y="6393"/>
                  <a:pt x="28561" y="6395"/>
                  <a:pt x="28592" y="6395"/>
                </a:cubicBezTo>
                <a:cubicBezTo>
                  <a:pt x="29298" y="6395"/>
                  <a:pt x="29555" y="5591"/>
                  <a:pt x="29099" y="5087"/>
                </a:cubicBezTo>
                <a:cubicBezTo>
                  <a:pt x="28885" y="4862"/>
                  <a:pt x="28661" y="4783"/>
                  <a:pt x="28465" y="4783"/>
                </a:cubicBezTo>
                <a:cubicBezTo>
                  <a:pt x="28226" y="4783"/>
                  <a:pt x="28029" y="4901"/>
                  <a:pt x="27946" y="5012"/>
                </a:cubicBezTo>
                <a:cubicBezTo>
                  <a:pt x="27770" y="5262"/>
                  <a:pt x="27645" y="5563"/>
                  <a:pt x="27795" y="5889"/>
                </a:cubicBezTo>
                <a:lnTo>
                  <a:pt x="21856" y="9022"/>
                </a:lnTo>
                <a:cubicBezTo>
                  <a:pt x="21856" y="9022"/>
                  <a:pt x="21856" y="9022"/>
                  <a:pt x="21856" y="8997"/>
                </a:cubicBezTo>
                <a:cubicBezTo>
                  <a:pt x="21642" y="8772"/>
                  <a:pt x="21413" y="8693"/>
                  <a:pt x="21212" y="8693"/>
                </a:cubicBezTo>
                <a:cubicBezTo>
                  <a:pt x="20965" y="8693"/>
                  <a:pt x="20760" y="8811"/>
                  <a:pt x="20678" y="8922"/>
                </a:cubicBezTo>
                <a:cubicBezTo>
                  <a:pt x="20552" y="9122"/>
                  <a:pt x="20452" y="9348"/>
                  <a:pt x="20477" y="9598"/>
                </a:cubicBezTo>
                <a:lnTo>
                  <a:pt x="18247" y="10425"/>
                </a:lnTo>
                <a:cubicBezTo>
                  <a:pt x="18221" y="10375"/>
                  <a:pt x="18196" y="10325"/>
                  <a:pt x="18146" y="10275"/>
                </a:cubicBezTo>
                <a:cubicBezTo>
                  <a:pt x="17932" y="10050"/>
                  <a:pt x="17703" y="9971"/>
                  <a:pt x="17502" y="9971"/>
                </a:cubicBezTo>
                <a:cubicBezTo>
                  <a:pt x="17256" y="9971"/>
                  <a:pt x="17051" y="10089"/>
                  <a:pt x="16968" y="10200"/>
                </a:cubicBezTo>
                <a:cubicBezTo>
                  <a:pt x="16818" y="10425"/>
                  <a:pt x="16718" y="10701"/>
                  <a:pt x="16818" y="11002"/>
                </a:cubicBezTo>
                <a:lnTo>
                  <a:pt x="16417" y="11202"/>
                </a:lnTo>
                <a:cubicBezTo>
                  <a:pt x="16417" y="11177"/>
                  <a:pt x="16392" y="11177"/>
                  <a:pt x="16392" y="11152"/>
                </a:cubicBezTo>
                <a:cubicBezTo>
                  <a:pt x="16178" y="10927"/>
                  <a:pt x="15949" y="10848"/>
                  <a:pt x="15748" y="10848"/>
                </a:cubicBezTo>
                <a:cubicBezTo>
                  <a:pt x="15501" y="10848"/>
                  <a:pt x="15297" y="10966"/>
                  <a:pt x="15214" y="11077"/>
                </a:cubicBezTo>
                <a:cubicBezTo>
                  <a:pt x="15089" y="11227"/>
                  <a:pt x="15013" y="11403"/>
                  <a:pt x="15013" y="11603"/>
                </a:cubicBezTo>
                <a:lnTo>
                  <a:pt x="14487" y="11678"/>
                </a:lnTo>
                <a:cubicBezTo>
                  <a:pt x="14462" y="11578"/>
                  <a:pt x="14412" y="11503"/>
                  <a:pt x="14337" y="11403"/>
                </a:cubicBezTo>
                <a:cubicBezTo>
                  <a:pt x="14123" y="11178"/>
                  <a:pt x="13894" y="11099"/>
                  <a:pt x="13693" y="11099"/>
                </a:cubicBezTo>
                <a:cubicBezTo>
                  <a:pt x="13446" y="11099"/>
                  <a:pt x="13242" y="11217"/>
                  <a:pt x="13159" y="11328"/>
                </a:cubicBezTo>
                <a:cubicBezTo>
                  <a:pt x="13084" y="11428"/>
                  <a:pt x="13034" y="11553"/>
                  <a:pt x="12983" y="11678"/>
                </a:cubicBezTo>
                <a:lnTo>
                  <a:pt x="12457" y="11653"/>
                </a:lnTo>
                <a:cubicBezTo>
                  <a:pt x="12482" y="11428"/>
                  <a:pt x="12432" y="11202"/>
                  <a:pt x="12257" y="11027"/>
                </a:cubicBezTo>
                <a:lnTo>
                  <a:pt x="12808" y="10300"/>
                </a:lnTo>
                <a:cubicBezTo>
                  <a:pt x="12908" y="10350"/>
                  <a:pt x="13008" y="10375"/>
                  <a:pt x="13134" y="10400"/>
                </a:cubicBezTo>
                <a:cubicBezTo>
                  <a:pt x="13159" y="10402"/>
                  <a:pt x="13185" y="10403"/>
                  <a:pt x="13209" y="10403"/>
                </a:cubicBezTo>
                <a:cubicBezTo>
                  <a:pt x="13834" y="10403"/>
                  <a:pt x="14127" y="9805"/>
                  <a:pt x="13886" y="9323"/>
                </a:cubicBezTo>
                <a:lnTo>
                  <a:pt x="14663" y="8721"/>
                </a:lnTo>
                <a:cubicBezTo>
                  <a:pt x="14663" y="8721"/>
                  <a:pt x="14663" y="8746"/>
                  <a:pt x="14663" y="8746"/>
                </a:cubicBezTo>
                <a:cubicBezTo>
                  <a:pt x="14788" y="8821"/>
                  <a:pt x="14938" y="8871"/>
                  <a:pt x="15139" y="8896"/>
                </a:cubicBezTo>
                <a:cubicBezTo>
                  <a:pt x="15163" y="8898"/>
                  <a:pt x="15188" y="8899"/>
                  <a:pt x="15211" y="8899"/>
                </a:cubicBezTo>
                <a:cubicBezTo>
                  <a:pt x="15814" y="8899"/>
                  <a:pt x="16108" y="8301"/>
                  <a:pt x="15891" y="7819"/>
                </a:cubicBezTo>
                <a:lnTo>
                  <a:pt x="22482" y="1453"/>
                </a:lnTo>
                <a:cubicBezTo>
                  <a:pt x="22607" y="1528"/>
                  <a:pt x="22758" y="1578"/>
                  <a:pt x="22933" y="1603"/>
                </a:cubicBezTo>
                <a:cubicBezTo>
                  <a:pt x="22966" y="1606"/>
                  <a:pt x="22997" y="1608"/>
                  <a:pt x="23028" y="1608"/>
                </a:cubicBezTo>
                <a:cubicBezTo>
                  <a:pt x="23734" y="1608"/>
                  <a:pt x="23991" y="805"/>
                  <a:pt x="23535" y="325"/>
                </a:cubicBezTo>
                <a:cubicBezTo>
                  <a:pt x="23316" y="84"/>
                  <a:pt x="23087" y="0"/>
                  <a:pt x="228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7868201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39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9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39"/>
          <p:cNvSpPr/>
          <p:nvPr/>
        </p:nvSpPr>
        <p:spPr>
          <a:xfrm>
            <a:off x="347770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39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39"/>
          <p:cNvSpPr/>
          <p:nvPr/>
        </p:nvSpPr>
        <p:spPr>
          <a:xfrm flipH="1">
            <a:off x="6265717" y="983145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9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39"/>
          <p:cNvSpPr/>
          <p:nvPr/>
        </p:nvSpPr>
        <p:spPr>
          <a:xfrm>
            <a:off x="244175" y="4056450"/>
            <a:ext cx="559500" cy="757850"/>
          </a:xfrm>
          <a:custGeom>
            <a:avLst/>
            <a:gdLst/>
            <a:ahLst/>
            <a:cxnLst/>
            <a:rect l="l" t="t" r="r" b="b"/>
            <a:pathLst>
              <a:path w="22380" h="30314" extrusionOk="0">
                <a:moveTo>
                  <a:pt x="18684" y="362"/>
                </a:moveTo>
                <a:cubicBezTo>
                  <a:pt x="18704" y="362"/>
                  <a:pt x="18724" y="363"/>
                  <a:pt x="18745" y="365"/>
                </a:cubicBezTo>
                <a:cubicBezTo>
                  <a:pt x="19196" y="390"/>
                  <a:pt x="19322" y="766"/>
                  <a:pt x="19046" y="1117"/>
                </a:cubicBezTo>
                <a:cubicBezTo>
                  <a:pt x="19005" y="1185"/>
                  <a:pt x="18891" y="1253"/>
                  <a:pt x="18754" y="1253"/>
                </a:cubicBezTo>
                <a:cubicBezTo>
                  <a:pt x="18639" y="1253"/>
                  <a:pt x="18509" y="1205"/>
                  <a:pt x="18394" y="1067"/>
                </a:cubicBezTo>
                <a:cubicBezTo>
                  <a:pt x="18156" y="805"/>
                  <a:pt x="18303" y="362"/>
                  <a:pt x="18684" y="362"/>
                </a:cubicBezTo>
                <a:close/>
                <a:moveTo>
                  <a:pt x="21488" y="1439"/>
                </a:moveTo>
                <a:cubicBezTo>
                  <a:pt x="21508" y="1439"/>
                  <a:pt x="21530" y="1441"/>
                  <a:pt x="21552" y="1443"/>
                </a:cubicBezTo>
                <a:cubicBezTo>
                  <a:pt x="21978" y="1493"/>
                  <a:pt x="22104" y="1869"/>
                  <a:pt x="21828" y="2220"/>
                </a:cubicBezTo>
                <a:cubicBezTo>
                  <a:pt x="21788" y="2273"/>
                  <a:pt x="21685" y="2333"/>
                  <a:pt x="21555" y="2333"/>
                </a:cubicBezTo>
                <a:cubicBezTo>
                  <a:pt x="21441" y="2333"/>
                  <a:pt x="21306" y="2286"/>
                  <a:pt x="21176" y="2145"/>
                </a:cubicBezTo>
                <a:cubicBezTo>
                  <a:pt x="20938" y="1883"/>
                  <a:pt x="21085" y="1439"/>
                  <a:pt x="21488" y="1439"/>
                </a:cubicBezTo>
                <a:close/>
                <a:moveTo>
                  <a:pt x="17648" y="3184"/>
                </a:moveTo>
                <a:cubicBezTo>
                  <a:pt x="17762" y="3184"/>
                  <a:pt x="17890" y="3229"/>
                  <a:pt x="18018" y="3323"/>
                </a:cubicBezTo>
                <a:cubicBezTo>
                  <a:pt x="18119" y="3398"/>
                  <a:pt x="18244" y="3699"/>
                  <a:pt x="17968" y="3974"/>
                </a:cubicBezTo>
                <a:cubicBezTo>
                  <a:pt x="17877" y="4065"/>
                  <a:pt x="17765" y="4107"/>
                  <a:pt x="17655" y="4107"/>
                </a:cubicBezTo>
                <a:cubicBezTo>
                  <a:pt x="17433" y="4107"/>
                  <a:pt x="17225" y="3934"/>
                  <a:pt x="17241" y="3649"/>
                </a:cubicBezTo>
                <a:cubicBezTo>
                  <a:pt x="17258" y="3351"/>
                  <a:pt x="17427" y="3184"/>
                  <a:pt x="17648" y="3184"/>
                </a:cubicBezTo>
                <a:close/>
                <a:moveTo>
                  <a:pt x="10911" y="5073"/>
                </a:moveTo>
                <a:cubicBezTo>
                  <a:pt x="10932" y="5073"/>
                  <a:pt x="10953" y="5075"/>
                  <a:pt x="10976" y="5077"/>
                </a:cubicBezTo>
                <a:cubicBezTo>
                  <a:pt x="11402" y="5102"/>
                  <a:pt x="11527" y="5478"/>
                  <a:pt x="11251" y="5829"/>
                </a:cubicBezTo>
                <a:cubicBezTo>
                  <a:pt x="11211" y="5897"/>
                  <a:pt x="11103" y="5965"/>
                  <a:pt x="10970" y="5965"/>
                </a:cubicBezTo>
                <a:cubicBezTo>
                  <a:pt x="10857" y="5965"/>
                  <a:pt x="10726" y="5917"/>
                  <a:pt x="10600" y="5779"/>
                </a:cubicBezTo>
                <a:cubicBezTo>
                  <a:pt x="10361" y="5517"/>
                  <a:pt x="10508" y="5073"/>
                  <a:pt x="10911" y="5073"/>
                </a:cubicBezTo>
                <a:close/>
                <a:moveTo>
                  <a:pt x="6031" y="6054"/>
                </a:moveTo>
                <a:cubicBezTo>
                  <a:pt x="6042" y="6054"/>
                  <a:pt x="6053" y="6054"/>
                  <a:pt x="6063" y="6055"/>
                </a:cubicBezTo>
                <a:cubicBezTo>
                  <a:pt x="6489" y="6105"/>
                  <a:pt x="6640" y="6481"/>
                  <a:pt x="6364" y="6832"/>
                </a:cubicBezTo>
                <a:cubicBezTo>
                  <a:pt x="6310" y="6899"/>
                  <a:pt x="6196" y="6967"/>
                  <a:pt x="6064" y="6967"/>
                </a:cubicBezTo>
                <a:cubicBezTo>
                  <a:pt x="5952" y="6967"/>
                  <a:pt x="5827" y="6919"/>
                  <a:pt x="5713" y="6781"/>
                </a:cubicBezTo>
                <a:cubicBezTo>
                  <a:pt x="5444" y="6513"/>
                  <a:pt x="5627" y="6054"/>
                  <a:pt x="6031" y="6054"/>
                </a:cubicBezTo>
                <a:close/>
                <a:moveTo>
                  <a:pt x="1011" y="6627"/>
                </a:moveTo>
                <a:cubicBezTo>
                  <a:pt x="1032" y="6627"/>
                  <a:pt x="1054" y="6629"/>
                  <a:pt x="1076" y="6631"/>
                </a:cubicBezTo>
                <a:cubicBezTo>
                  <a:pt x="1502" y="6656"/>
                  <a:pt x="1652" y="7032"/>
                  <a:pt x="1377" y="7383"/>
                </a:cubicBezTo>
                <a:cubicBezTo>
                  <a:pt x="1322" y="7451"/>
                  <a:pt x="1209" y="7519"/>
                  <a:pt x="1077" y="7519"/>
                </a:cubicBezTo>
                <a:cubicBezTo>
                  <a:pt x="965" y="7519"/>
                  <a:pt x="840" y="7470"/>
                  <a:pt x="725" y="7333"/>
                </a:cubicBezTo>
                <a:cubicBezTo>
                  <a:pt x="463" y="7071"/>
                  <a:pt x="609" y="6627"/>
                  <a:pt x="1011" y="6627"/>
                </a:cubicBezTo>
                <a:close/>
                <a:moveTo>
                  <a:pt x="5253" y="9016"/>
                </a:moveTo>
                <a:cubicBezTo>
                  <a:pt x="5365" y="9016"/>
                  <a:pt x="5488" y="9055"/>
                  <a:pt x="5612" y="9137"/>
                </a:cubicBezTo>
                <a:cubicBezTo>
                  <a:pt x="5713" y="9238"/>
                  <a:pt x="5838" y="9538"/>
                  <a:pt x="5562" y="9814"/>
                </a:cubicBezTo>
                <a:cubicBezTo>
                  <a:pt x="5472" y="9896"/>
                  <a:pt x="5361" y="9935"/>
                  <a:pt x="5253" y="9935"/>
                </a:cubicBezTo>
                <a:cubicBezTo>
                  <a:pt x="5029" y="9935"/>
                  <a:pt x="4818" y="9767"/>
                  <a:pt x="4835" y="9463"/>
                </a:cubicBezTo>
                <a:cubicBezTo>
                  <a:pt x="4852" y="9177"/>
                  <a:pt x="5027" y="9016"/>
                  <a:pt x="5253" y="9016"/>
                </a:cubicBezTo>
                <a:close/>
                <a:moveTo>
                  <a:pt x="9607" y="12224"/>
                </a:moveTo>
                <a:cubicBezTo>
                  <a:pt x="9714" y="12224"/>
                  <a:pt x="9833" y="12263"/>
                  <a:pt x="9948" y="12345"/>
                </a:cubicBezTo>
                <a:cubicBezTo>
                  <a:pt x="10073" y="12446"/>
                  <a:pt x="10199" y="12746"/>
                  <a:pt x="9923" y="12997"/>
                </a:cubicBezTo>
                <a:cubicBezTo>
                  <a:pt x="9832" y="13088"/>
                  <a:pt x="9719" y="13130"/>
                  <a:pt x="9610" y="13130"/>
                </a:cubicBezTo>
                <a:cubicBezTo>
                  <a:pt x="9388" y="13130"/>
                  <a:pt x="9179" y="12957"/>
                  <a:pt x="9196" y="12671"/>
                </a:cubicBezTo>
                <a:cubicBezTo>
                  <a:pt x="9213" y="12385"/>
                  <a:pt x="9388" y="12224"/>
                  <a:pt x="9607" y="12224"/>
                </a:cubicBezTo>
                <a:close/>
                <a:moveTo>
                  <a:pt x="11713" y="15048"/>
                </a:moveTo>
                <a:cubicBezTo>
                  <a:pt x="11734" y="15048"/>
                  <a:pt x="11755" y="15050"/>
                  <a:pt x="11778" y="15052"/>
                </a:cubicBezTo>
                <a:cubicBezTo>
                  <a:pt x="12204" y="15102"/>
                  <a:pt x="12329" y="15478"/>
                  <a:pt x="12078" y="15829"/>
                </a:cubicBezTo>
                <a:cubicBezTo>
                  <a:pt x="12024" y="15884"/>
                  <a:pt x="11909" y="15946"/>
                  <a:pt x="11771" y="15946"/>
                </a:cubicBezTo>
                <a:cubicBezTo>
                  <a:pt x="11656" y="15946"/>
                  <a:pt x="11527" y="15904"/>
                  <a:pt x="11402" y="15779"/>
                </a:cubicBezTo>
                <a:cubicBezTo>
                  <a:pt x="11163" y="15493"/>
                  <a:pt x="11310" y="15048"/>
                  <a:pt x="11713" y="15048"/>
                </a:cubicBezTo>
                <a:close/>
                <a:moveTo>
                  <a:pt x="15952" y="20888"/>
                </a:moveTo>
                <a:cubicBezTo>
                  <a:pt x="15972" y="20888"/>
                  <a:pt x="15992" y="20889"/>
                  <a:pt x="16013" y="20892"/>
                </a:cubicBezTo>
                <a:cubicBezTo>
                  <a:pt x="16439" y="20942"/>
                  <a:pt x="16590" y="21318"/>
                  <a:pt x="16314" y="21669"/>
                </a:cubicBezTo>
                <a:cubicBezTo>
                  <a:pt x="16259" y="21724"/>
                  <a:pt x="16144" y="21786"/>
                  <a:pt x="16010" y="21786"/>
                </a:cubicBezTo>
                <a:cubicBezTo>
                  <a:pt x="15900" y="21786"/>
                  <a:pt x="15776" y="21743"/>
                  <a:pt x="15662" y="21619"/>
                </a:cubicBezTo>
                <a:cubicBezTo>
                  <a:pt x="15400" y="21333"/>
                  <a:pt x="15569" y="20888"/>
                  <a:pt x="15952" y="20888"/>
                </a:cubicBezTo>
                <a:close/>
                <a:moveTo>
                  <a:pt x="17838" y="23750"/>
                </a:moveTo>
                <a:cubicBezTo>
                  <a:pt x="18087" y="23750"/>
                  <a:pt x="18269" y="23957"/>
                  <a:pt x="18269" y="24275"/>
                </a:cubicBezTo>
                <a:cubicBezTo>
                  <a:pt x="18247" y="24408"/>
                  <a:pt x="18107" y="24639"/>
                  <a:pt x="17816" y="24639"/>
                </a:cubicBezTo>
                <a:cubicBezTo>
                  <a:pt x="17777" y="24639"/>
                  <a:pt x="17736" y="24635"/>
                  <a:pt x="17693" y="24626"/>
                </a:cubicBezTo>
                <a:cubicBezTo>
                  <a:pt x="17317" y="24551"/>
                  <a:pt x="17191" y="24050"/>
                  <a:pt x="17567" y="23824"/>
                </a:cubicBezTo>
                <a:cubicBezTo>
                  <a:pt x="17662" y="23774"/>
                  <a:pt x="17754" y="23750"/>
                  <a:pt x="17838" y="23750"/>
                </a:cubicBezTo>
                <a:close/>
                <a:moveTo>
                  <a:pt x="15446" y="23972"/>
                </a:moveTo>
                <a:cubicBezTo>
                  <a:pt x="15696" y="23972"/>
                  <a:pt x="15881" y="24168"/>
                  <a:pt x="15863" y="24501"/>
                </a:cubicBezTo>
                <a:cubicBezTo>
                  <a:pt x="15863" y="24634"/>
                  <a:pt x="15726" y="24864"/>
                  <a:pt x="15435" y="24864"/>
                </a:cubicBezTo>
                <a:cubicBezTo>
                  <a:pt x="15396" y="24864"/>
                  <a:pt x="15355" y="24860"/>
                  <a:pt x="15312" y="24852"/>
                </a:cubicBezTo>
                <a:cubicBezTo>
                  <a:pt x="14936" y="24776"/>
                  <a:pt x="14785" y="24275"/>
                  <a:pt x="15161" y="24050"/>
                </a:cubicBezTo>
                <a:cubicBezTo>
                  <a:pt x="15260" y="23997"/>
                  <a:pt x="15357" y="23972"/>
                  <a:pt x="15446" y="23972"/>
                </a:cubicBezTo>
                <a:close/>
                <a:moveTo>
                  <a:pt x="19796" y="25536"/>
                </a:moveTo>
                <a:cubicBezTo>
                  <a:pt x="19925" y="25536"/>
                  <a:pt x="20068" y="25598"/>
                  <a:pt x="20199" y="25729"/>
                </a:cubicBezTo>
                <a:cubicBezTo>
                  <a:pt x="20299" y="25829"/>
                  <a:pt x="20374" y="26130"/>
                  <a:pt x="20073" y="26355"/>
                </a:cubicBezTo>
                <a:cubicBezTo>
                  <a:pt x="19985" y="26416"/>
                  <a:pt x="19888" y="26444"/>
                  <a:pt x="19795" y="26444"/>
                </a:cubicBezTo>
                <a:cubicBezTo>
                  <a:pt x="19544" y="26444"/>
                  <a:pt x="19324" y="26240"/>
                  <a:pt x="19397" y="25929"/>
                </a:cubicBezTo>
                <a:cubicBezTo>
                  <a:pt x="19442" y="25674"/>
                  <a:pt x="19604" y="25536"/>
                  <a:pt x="19796" y="25536"/>
                </a:cubicBezTo>
                <a:close/>
                <a:moveTo>
                  <a:pt x="14608" y="25754"/>
                </a:moveTo>
                <a:cubicBezTo>
                  <a:pt x="14733" y="25754"/>
                  <a:pt x="14867" y="25811"/>
                  <a:pt x="14986" y="25929"/>
                </a:cubicBezTo>
                <a:cubicBezTo>
                  <a:pt x="15086" y="26030"/>
                  <a:pt x="15186" y="26355"/>
                  <a:pt x="14860" y="26581"/>
                </a:cubicBezTo>
                <a:cubicBezTo>
                  <a:pt x="14773" y="26641"/>
                  <a:pt x="14677" y="26669"/>
                  <a:pt x="14585" y="26669"/>
                </a:cubicBezTo>
                <a:cubicBezTo>
                  <a:pt x="14332" y="26669"/>
                  <a:pt x="14110" y="26460"/>
                  <a:pt x="14184" y="26130"/>
                </a:cubicBezTo>
                <a:cubicBezTo>
                  <a:pt x="14244" y="25887"/>
                  <a:pt x="14415" y="25754"/>
                  <a:pt x="14608" y="25754"/>
                </a:cubicBezTo>
                <a:close/>
                <a:moveTo>
                  <a:pt x="20025" y="27762"/>
                </a:moveTo>
                <a:cubicBezTo>
                  <a:pt x="20072" y="27762"/>
                  <a:pt x="20122" y="27769"/>
                  <a:pt x="20174" y="27784"/>
                </a:cubicBezTo>
                <a:cubicBezTo>
                  <a:pt x="20575" y="27934"/>
                  <a:pt x="20625" y="28335"/>
                  <a:pt x="20299" y="28611"/>
                </a:cubicBezTo>
                <a:cubicBezTo>
                  <a:pt x="20249" y="28641"/>
                  <a:pt x="20168" y="28667"/>
                  <a:pt x="20077" y="28667"/>
                </a:cubicBezTo>
                <a:cubicBezTo>
                  <a:pt x="19939" y="28667"/>
                  <a:pt x="19778" y="28607"/>
                  <a:pt x="19672" y="28411"/>
                </a:cubicBezTo>
                <a:cubicBezTo>
                  <a:pt x="19497" y="28125"/>
                  <a:pt x="19687" y="27762"/>
                  <a:pt x="20025" y="27762"/>
                </a:cubicBezTo>
                <a:close/>
                <a:moveTo>
                  <a:pt x="17066" y="24451"/>
                </a:moveTo>
                <a:cubicBezTo>
                  <a:pt x="17149" y="24815"/>
                  <a:pt x="17439" y="25004"/>
                  <a:pt x="17749" y="25004"/>
                </a:cubicBezTo>
                <a:cubicBezTo>
                  <a:pt x="17909" y="25004"/>
                  <a:pt x="18074" y="24954"/>
                  <a:pt x="18219" y="24852"/>
                </a:cubicBezTo>
                <a:cubicBezTo>
                  <a:pt x="18369" y="24977"/>
                  <a:pt x="18795" y="25353"/>
                  <a:pt x="19096" y="25654"/>
                </a:cubicBezTo>
                <a:cubicBezTo>
                  <a:pt x="19021" y="25804"/>
                  <a:pt x="18996" y="26005"/>
                  <a:pt x="19046" y="26255"/>
                </a:cubicBezTo>
                <a:cubicBezTo>
                  <a:pt x="19121" y="26381"/>
                  <a:pt x="19196" y="26506"/>
                  <a:pt x="19347" y="26631"/>
                </a:cubicBezTo>
                <a:cubicBezTo>
                  <a:pt x="19447" y="26706"/>
                  <a:pt x="19547" y="26756"/>
                  <a:pt x="19647" y="26782"/>
                </a:cubicBezTo>
                <a:lnTo>
                  <a:pt x="19698" y="27508"/>
                </a:lnTo>
                <a:cubicBezTo>
                  <a:pt x="19622" y="27533"/>
                  <a:pt x="19547" y="27609"/>
                  <a:pt x="19472" y="27684"/>
                </a:cubicBezTo>
                <a:cubicBezTo>
                  <a:pt x="19196" y="27934"/>
                  <a:pt x="19171" y="28260"/>
                  <a:pt x="19297" y="28511"/>
                </a:cubicBezTo>
                <a:cubicBezTo>
                  <a:pt x="19221" y="28611"/>
                  <a:pt x="19021" y="28787"/>
                  <a:pt x="18845" y="28962"/>
                </a:cubicBezTo>
                <a:cubicBezTo>
                  <a:pt x="18681" y="28761"/>
                  <a:pt x="18450" y="28680"/>
                  <a:pt x="18278" y="28680"/>
                </a:cubicBezTo>
                <a:cubicBezTo>
                  <a:pt x="18215" y="28680"/>
                  <a:pt x="18159" y="28691"/>
                  <a:pt x="18119" y="28711"/>
                </a:cubicBezTo>
                <a:cubicBezTo>
                  <a:pt x="17893" y="28787"/>
                  <a:pt x="17693" y="28912"/>
                  <a:pt x="17567" y="29137"/>
                </a:cubicBezTo>
                <a:cubicBezTo>
                  <a:pt x="17442" y="29112"/>
                  <a:pt x="17191" y="29087"/>
                  <a:pt x="16941" y="29037"/>
                </a:cubicBezTo>
                <a:cubicBezTo>
                  <a:pt x="17016" y="28686"/>
                  <a:pt x="16815" y="28411"/>
                  <a:pt x="16640" y="28335"/>
                </a:cubicBezTo>
                <a:cubicBezTo>
                  <a:pt x="16489" y="28253"/>
                  <a:pt x="16330" y="28193"/>
                  <a:pt x="16168" y="28193"/>
                </a:cubicBezTo>
                <a:cubicBezTo>
                  <a:pt x="16034" y="28193"/>
                  <a:pt x="15898" y="28234"/>
                  <a:pt x="15763" y="28335"/>
                </a:cubicBezTo>
                <a:cubicBezTo>
                  <a:pt x="15512" y="27934"/>
                  <a:pt x="15186" y="27258"/>
                  <a:pt x="15011" y="26932"/>
                </a:cubicBezTo>
                <a:cubicBezTo>
                  <a:pt x="15261" y="26756"/>
                  <a:pt x="15412" y="26481"/>
                  <a:pt x="15362" y="26130"/>
                </a:cubicBezTo>
                <a:cubicBezTo>
                  <a:pt x="15312" y="25804"/>
                  <a:pt x="15161" y="25629"/>
                  <a:pt x="14986" y="25528"/>
                </a:cubicBezTo>
                <a:cubicBezTo>
                  <a:pt x="15061" y="25403"/>
                  <a:pt x="15136" y="25278"/>
                  <a:pt x="15186" y="25203"/>
                </a:cubicBezTo>
                <a:cubicBezTo>
                  <a:pt x="15246" y="25219"/>
                  <a:pt x="15309" y="25227"/>
                  <a:pt x="15372" y="25227"/>
                </a:cubicBezTo>
                <a:cubicBezTo>
                  <a:pt x="15598" y="25227"/>
                  <a:pt x="15831" y="25123"/>
                  <a:pt x="15988" y="24927"/>
                </a:cubicBezTo>
                <a:cubicBezTo>
                  <a:pt x="16089" y="24802"/>
                  <a:pt x="16139" y="24676"/>
                  <a:pt x="16164" y="24551"/>
                </a:cubicBezTo>
                <a:cubicBezTo>
                  <a:pt x="16515" y="24501"/>
                  <a:pt x="16916" y="24451"/>
                  <a:pt x="17066" y="24451"/>
                </a:cubicBezTo>
                <a:close/>
                <a:moveTo>
                  <a:pt x="16223" y="28533"/>
                </a:moveTo>
                <a:cubicBezTo>
                  <a:pt x="16473" y="28533"/>
                  <a:pt x="16658" y="28730"/>
                  <a:pt x="16640" y="29062"/>
                </a:cubicBezTo>
                <a:cubicBezTo>
                  <a:pt x="16640" y="29195"/>
                  <a:pt x="16503" y="29426"/>
                  <a:pt x="16212" y="29426"/>
                </a:cubicBezTo>
                <a:cubicBezTo>
                  <a:pt x="16173" y="29426"/>
                  <a:pt x="16132" y="29422"/>
                  <a:pt x="16089" y="29413"/>
                </a:cubicBezTo>
                <a:cubicBezTo>
                  <a:pt x="15713" y="29338"/>
                  <a:pt x="15562" y="28837"/>
                  <a:pt x="15938" y="28611"/>
                </a:cubicBezTo>
                <a:cubicBezTo>
                  <a:pt x="16037" y="28558"/>
                  <a:pt x="16134" y="28533"/>
                  <a:pt x="16223" y="28533"/>
                </a:cubicBezTo>
                <a:close/>
                <a:moveTo>
                  <a:pt x="18246" y="29031"/>
                </a:moveTo>
                <a:cubicBezTo>
                  <a:pt x="18372" y="29031"/>
                  <a:pt x="18513" y="29091"/>
                  <a:pt x="18645" y="29213"/>
                </a:cubicBezTo>
                <a:cubicBezTo>
                  <a:pt x="18745" y="29313"/>
                  <a:pt x="18820" y="29639"/>
                  <a:pt x="18520" y="29864"/>
                </a:cubicBezTo>
                <a:cubicBezTo>
                  <a:pt x="18436" y="29922"/>
                  <a:pt x="18343" y="29949"/>
                  <a:pt x="18254" y="29949"/>
                </a:cubicBezTo>
                <a:cubicBezTo>
                  <a:pt x="17998" y="29949"/>
                  <a:pt x="17768" y="29729"/>
                  <a:pt x="17843" y="29413"/>
                </a:cubicBezTo>
                <a:cubicBezTo>
                  <a:pt x="17903" y="29160"/>
                  <a:pt x="18060" y="29031"/>
                  <a:pt x="18246" y="29031"/>
                </a:cubicBezTo>
                <a:close/>
                <a:moveTo>
                  <a:pt x="18754" y="0"/>
                </a:moveTo>
                <a:cubicBezTo>
                  <a:pt x="18646" y="0"/>
                  <a:pt x="18527" y="20"/>
                  <a:pt x="18394" y="65"/>
                </a:cubicBezTo>
                <a:cubicBezTo>
                  <a:pt x="18269" y="140"/>
                  <a:pt x="18144" y="240"/>
                  <a:pt x="18043" y="390"/>
                </a:cubicBezTo>
                <a:cubicBezTo>
                  <a:pt x="17793" y="816"/>
                  <a:pt x="17943" y="1217"/>
                  <a:pt x="18244" y="1418"/>
                </a:cubicBezTo>
                <a:lnTo>
                  <a:pt x="17693" y="2847"/>
                </a:lnTo>
                <a:cubicBezTo>
                  <a:pt x="17567" y="2847"/>
                  <a:pt x="17467" y="2847"/>
                  <a:pt x="17392" y="2897"/>
                </a:cubicBezTo>
                <a:cubicBezTo>
                  <a:pt x="17166" y="3022"/>
                  <a:pt x="16966" y="3197"/>
                  <a:pt x="16916" y="3448"/>
                </a:cubicBezTo>
                <a:lnTo>
                  <a:pt x="11677" y="5177"/>
                </a:lnTo>
                <a:cubicBezTo>
                  <a:pt x="11525" y="4910"/>
                  <a:pt x="11299" y="4716"/>
                  <a:pt x="10957" y="4716"/>
                </a:cubicBezTo>
                <a:cubicBezTo>
                  <a:pt x="10850" y="4716"/>
                  <a:pt x="10731" y="4735"/>
                  <a:pt x="10600" y="4776"/>
                </a:cubicBezTo>
                <a:cubicBezTo>
                  <a:pt x="10474" y="4852"/>
                  <a:pt x="10349" y="4952"/>
                  <a:pt x="10249" y="5102"/>
                </a:cubicBezTo>
                <a:cubicBezTo>
                  <a:pt x="10149" y="5278"/>
                  <a:pt x="10124" y="5428"/>
                  <a:pt x="10124" y="5603"/>
                </a:cubicBezTo>
                <a:lnTo>
                  <a:pt x="6790" y="6205"/>
                </a:lnTo>
                <a:cubicBezTo>
                  <a:pt x="6637" y="5936"/>
                  <a:pt x="6424" y="5711"/>
                  <a:pt x="6073" y="5711"/>
                </a:cubicBezTo>
                <a:cubicBezTo>
                  <a:pt x="5967" y="5711"/>
                  <a:pt x="5847" y="5732"/>
                  <a:pt x="5713" y="5779"/>
                </a:cubicBezTo>
                <a:cubicBezTo>
                  <a:pt x="5587" y="5854"/>
                  <a:pt x="5462" y="5954"/>
                  <a:pt x="5362" y="6105"/>
                </a:cubicBezTo>
                <a:cubicBezTo>
                  <a:pt x="5286" y="6205"/>
                  <a:pt x="5261" y="6305"/>
                  <a:pt x="5236" y="6405"/>
                </a:cubicBezTo>
                <a:lnTo>
                  <a:pt x="1778" y="6731"/>
                </a:lnTo>
                <a:cubicBezTo>
                  <a:pt x="1642" y="6479"/>
                  <a:pt x="1417" y="6273"/>
                  <a:pt x="1055" y="6273"/>
                </a:cubicBezTo>
                <a:cubicBezTo>
                  <a:pt x="949" y="6273"/>
                  <a:pt x="831" y="6290"/>
                  <a:pt x="700" y="6330"/>
                </a:cubicBezTo>
                <a:cubicBezTo>
                  <a:pt x="575" y="6405"/>
                  <a:pt x="474" y="6506"/>
                  <a:pt x="374" y="6656"/>
                </a:cubicBezTo>
                <a:cubicBezTo>
                  <a:pt x="0" y="7228"/>
                  <a:pt x="437" y="7820"/>
                  <a:pt x="991" y="7820"/>
                </a:cubicBezTo>
                <a:cubicBezTo>
                  <a:pt x="1068" y="7820"/>
                  <a:pt x="1147" y="7808"/>
                  <a:pt x="1226" y="7784"/>
                </a:cubicBezTo>
                <a:cubicBezTo>
                  <a:pt x="1276" y="7784"/>
                  <a:pt x="1301" y="7759"/>
                  <a:pt x="1352" y="7734"/>
                </a:cubicBezTo>
                <a:lnTo>
                  <a:pt x="4509" y="9288"/>
                </a:lnTo>
                <a:cubicBezTo>
                  <a:pt x="4459" y="9438"/>
                  <a:pt x="4484" y="9613"/>
                  <a:pt x="4560" y="9839"/>
                </a:cubicBezTo>
                <a:cubicBezTo>
                  <a:pt x="4635" y="9964"/>
                  <a:pt x="4735" y="10090"/>
                  <a:pt x="4910" y="10165"/>
                </a:cubicBezTo>
                <a:cubicBezTo>
                  <a:pt x="5052" y="10256"/>
                  <a:pt x="5189" y="10294"/>
                  <a:pt x="5317" y="10294"/>
                </a:cubicBezTo>
                <a:cubicBezTo>
                  <a:pt x="5507" y="10294"/>
                  <a:pt x="5678" y="10210"/>
                  <a:pt x="5813" y="10090"/>
                </a:cubicBezTo>
                <a:lnTo>
                  <a:pt x="8946" y="12295"/>
                </a:lnTo>
                <a:cubicBezTo>
                  <a:pt x="8820" y="12496"/>
                  <a:pt x="8795" y="12721"/>
                  <a:pt x="8921" y="13047"/>
                </a:cubicBezTo>
                <a:cubicBezTo>
                  <a:pt x="8996" y="13172"/>
                  <a:pt x="9096" y="13273"/>
                  <a:pt x="9271" y="13373"/>
                </a:cubicBezTo>
                <a:cubicBezTo>
                  <a:pt x="9409" y="13456"/>
                  <a:pt x="9547" y="13493"/>
                  <a:pt x="9677" y="13493"/>
                </a:cubicBezTo>
                <a:cubicBezTo>
                  <a:pt x="9783" y="13493"/>
                  <a:pt x="9883" y="13468"/>
                  <a:pt x="9973" y="13423"/>
                </a:cubicBezTo>
                <a:lnTo>
                  <a:pt x="11151" y="14977"/>
                </a:lnTo>
                <a:cubicBezTo>
                  <a:pt x="11126" y="15027"/>
                  <a:pt x="11101" y="15052"/>
                  <a:pt x="11076" y="15102"/>
                </a:cubicBezTo>
                <a:cubicBezTo>
                  <a:pt x="10696" y="15660"/>
                  <a:pt x="11132" y="16258"/>
                  <a:pt x="11710" y="16258"/>
                </a:cubicBezTo>
                <a:cubicBezTo>
                  <a:pt x="11781" y="16258"/>
                  <a:pt x="11854" y="16249"/>
                  <a:pt x="11928" y="16230"/>
                </a:cubicBezTo>
                <a:cubicBezTo>
                  <a:pt x="11978" y="16205"/>
                  <a:pt x="12003" y="16180"/>
                  <a:pt x="12053" y="16155"/>
                </a:cubicBezTo>
                <a:lnTo>
                  <a:pt x="15387" y="20842"/>
                </a:lnTo>
                <a:cubicBezTo>
                  <a:pt x="15362" y="20867"/>
                  <a:pt x="15337" y="20892"/>
                  <a:pt x="15312" y="20942"/>
                </a:cubicBezTo>
                <a:cubicBezTo>
                  <a:pt x="14950" y="21507"/>
                  <a:pt x="15403" y="22092"/>
                  <a:pt x="15955" y="22092"/>
                </a:cubicBezTo>
                <a:cubicBezTo>
                  <a:pt x="16015" y="22092"/>
                  <a:pt x="16077" y="22085"/>
                  <a:pt x="16139" y="22070"/>
                </a:cubicBezTo>
                <a:lnTo>
                  <a:pt x="17216" y="23674"/>
                </a:lnTo>
                <a:cubicBezTo>
                  <a:pt x="17166" y="23724"/>
                  <a:pt x="17141" y="23774"/>
                  <a:pt x="17091" y="23824"/>
                </a:cubicBezTo>
                <a:cubicBezTo>
                  <a:pt x="17066" y="23899"/>
                  <a:pt x="17041" y="23974"/>
                  <a:pt x="17016" y="24075"/>
                </a:cubicBezTo>
                <a:cubicBezTo>
                  <a:pt x="16790" y="24075"/>
                  <a:pt x="16389" y="24125"/>
                  <a:pt x="16164" y="24175"/>
                </a:cubicBezTo>
                <a:cubicBezTo>
                  <a:pt x="16114" y="23974"/>
                  <a:pt x="15988" y="23824"/>
                  <a:pt x="15888" y="23774"/>
                </a:cubicBezTo>
                <a:cubicBezTo>
                  <a:pt x="15731" y="23690"/>
                  <a:pt x="15565" y="23632"/>
                  <a:pt x="15397" y="23632"/>
                </a:cubicBezTo>
                <a:cubicBezTo>
                  <a:pt x="15164" y="23632"/>
                  <a:pt x="14929" y="23744"/>
                  <a:pt x="14710" y="24050"/>
                </a:cubicBezTo>
                <a:cubicBezTo>
                  <a:pt x="14635" y="24175"/>
                  <a:pt x="14610" y="24325"/>
                  <a:pt x="14635" y="24526"/>
                </a:cubicBezTo>
                <a:cubicBezTo>
                  <a:pt x="14635" y="24726"/>
                  <a:pt x="14735" y="24902"/>
                  <a:pt x="14835" y="25002"/>
                </a:cubicBezTo>
                <a:cubicBezTo>
                  <a:pt x="14785" y="25102"/>
                  <a:pt x="14685" y="25278"/>
                  <a:pt x="14610" y="25403"/>
                </a:cubicBezTo>
                <a:cubicBezTo>
                  <a:pt x="14560" y="25403"/>
                  <a:pt x="14484" y="25403"/>
                  <a:pt x="14459" y="25428"/>
                </a:cubicBezTo>
                <a:cubicBezTo>
                  <a:pt x="14058" y="25553"/>
                  <a:pt x="13733" y="25854"/>
                  <a:pt x="13858" y="26481"/>
                </a:cubicBezTo>
                <a:cubicBezTo>
                  <a:pt x="13908" y="26606"/>
                  <a:pt x="14008" y="26731"/>
                  <a:pt x="14159" y="26857"/>
                </a:cubicBezTo>
                <a:cubicBezTo>
                  <a:pt x="14309" y="26982"/>
                  <a:pt x="14484" y="27032"/>
                  <a:pt x="14660" y="27032"/>
                </a:cubicBezTo>
                <a:cubicBezTo>
                  <a:pt x="14810" y="27358"/>
                  <a:pt x="15186" y="28160"/>
                  <a:pt x="15462" y="28611"/>
                </a:cubicBezTo>
                <a:cubicBezTo>
                  <a:pt x="15412" y="28736"/>
                  <a:pt x="15387" y="28887"/>
                  <a:pt x="15412" y="29062"/>
                </a:cubicBezTo>
                <a:cubicBezTo>
                  <a:pt x="15442" y="29534"/>
                  <a:pt x="15778" y="29784"/>
                  <a:pt x="16132" y="29784"/>
                </a:cubicBezTo>
                <a:cubicBezTo>
                  <a:pt x="16361" y="29784"/>
                  <a:pt x="16598" y="29680"/>
                  <a:pt x="16765" y="29463"/>
                </a:cubicBezTo>
                <a:cubicBezTo>
                  <a:pt x="16765" y="29438"/>
                  <a:pt x="16790" y="29438"/>
                  <a:pt x="16790" y="29413"/>
                </a:cubicBezTo>
                <a:cubicBezTo>
                  <a:pt x="16966" y="29438"/>
                  <a:pt x="17266" y="29488"/>
                  <a:pt x="17492" y="29488"/>
                </a:cubicBezTo>
                <a:cubicBezTo>
                  <a:pt x="17492" y="29563"/>
                  <a:pt x="17492" y="29664"/>
                  <a:pt x="17517" y="29739"/>
                </a:cubicBezTo>
                <a:cubicBezTo>
                  <a:pt x="17567" y="29889"/>
                  <a:pt x="17667" y="30015"/>
                  <a:pt x="17818" y="30115"/>
                </a:cubicBezTo>
                <a:cubicBezTo>
                  <a:pt x="17977" y="30253"/>
                  <a:pt x="18148" y="30314"/>
                  <a:pt x="18310" y="30314"/>
                </a:cubicBezTo>
                <a:cubicBezTo>
                  <a:pt x="18733" y="30314"/>
                  <a:pt x="19093" y="29903"/>
                  <a:pt x="19021" y="29413"/>
                </a:cubicBezTo>
                <a:cubicBezTo>
                  <a:pt x="19021" y="29388"/>
                  <a:pt x="18996" y="29363"/>
                  <a:pt x="18996" y="29338"/>
                </a:cubicBezTo>
                <a:cubicBezTo>
                  <a:pt x="19196" y="29137"/>
                  <a:pt x="19447" y="28912"/>
                  <a:pt x="19547" y="28812"/>
                </a:cubicBezTo>
                <a:cubicBezTo>
                  <a:pt x="19698" y="28912"/>
                  <a:pt x="19873" y="28962"/>
                  <a:pt x="20048" y="28962"/>
                </a:cubicBezTo>
                <a:cubicBezTo>
                  <a:pt x="20725" y="28912"/>
                  <a:pt x="20901" y="28360"/>
                  <a:pt x="20850" y="28135"/>
                </a:cubicBezTo>
                <a:cubicBezTo>
                  <a:pt x="20775" y="27784"/>
                  <a:pt x="20575" y="27458"/>
                  <a:pt x="20073" y="27408"/>
                </a:cubicBezTo>
                <a:lnTo>
                  <a:pt x="20023" y="26782"/>
                </a:lnTo>
                <a:cubicBezTo>
                  <a:pt x="20374" y="26681"/>
                  <a:pt x="20625" y="26330"/>
                  <a:pt x="20575" y="25904"/>
                </a:cubicBezTo>
                <a:cubicBezTo>
                  <a:pt x="20470" y="25360"/>
                  <a:pt x="20069" y="25183"/>
                  <a:pt x="19793" y="25183"/>
                </a:cubicBezTo>
                <a:cubicBezTo>
                  <a:pt x="19738" y="25183"/>
                  <a:pt x="19689" y="25190"/>
                  <a:pt x="19647" y="25203"/>
                </a:cubicBezTo>
                <a:cubicBezTo>
                  <a:pt x="19547" y="25253"/>
                  <a:pt x="19447" y="25303"/>
                  <a:pt x="19347" y="25353"/>
                </a:cubicBezTo>
                <a:cubicBezTo>
                  <a:pt x="19046" y="25052"/>
                  <a:pt x="18620" y="24701"/>
                  <a:pt x="18444" y="24551"/>
                </a:cubicBezTo>
                <a:cubicBezTo>
                  <a:pt x="18720" y="24075"/>
                  <a:pt x="18469" y="23649"/>
                  <a:pt x="18269" y="23548"/>
                </a:cubicBezTo>
                <a:cubicBezTo>
                  <a:pt x="18116" y="23464"/>
                  <a:pt x="17941" y="23402"/>
                  <a:pt x="17765" y="23402"/>
                </a:cubicBezTo>
                <a:cubicBezTo>
                  <a:pt x="17682" y="23402"/>
                  <a:pt x="17598" y="23416"/>
                  <a:pt x="17517" y="23448"/>
                </a:cubicBezTo>
                <a:lnTo>
                  <a:pt x="16490" y="21894"/>
                </a:lnTo>
                <a:cubicBezTo>
                  <a:pt x="16815" y="21644"/>
                  <a:pt x="16840" y="21243"/>
                  <a:pt x="16765" y="21067"/>
                </a:cubicBezTo>
                <a:cubicBezTo>
                  <a:pt x="16625" y="20787"/>
                  <a:pt x="16390" y="20539"/>
                  <a:pt x="16008" y="20539"/>
                </a:cubicBezTo>
                <a:cubicBezTo>
                  <a:pt x="15911" y="20539"/>
                  <a:pt x="15804" y="20555"/>
                  <a:pt x="15687" y="20591"/>
                </a:cubicBezTo>
                <a:lnTo>
                  <a:pt x="12354" y="15954"/>
                </a:lnTo>
                <a:cubicBezTo>
                  <a:pt x="12580" y="15704"/>
                  <a:pt x="12580" y="15378"/>
                  <a:pt x="12505" y="15228"/>
                </a:cubicBezTo>
                <a:cubicBezTo>
                  <a:pt x="12365" y="14948"/>
                  <a:pt x="12145" y="14700"/>
                  <a:pt x="11770" y="14700"/>
                </a:cubicBezTo>
                <a:cubicBezTo>
                  <a:pt x="11674" y="14700"/>
                  <a:pt x="11569" y="14716"/>
                  <a:pt x="11452" y="14751"/>
                </a:cubicBezTo>
                <a:lnTo>
                  <a:pt x="10274" y="13172"/>
                </a:lnTo>
                <a:cubicBezTo>
                  <a:pt x="10399" y="12972"/>
                  <a:pt x="10449" y="12746"/>
                  <a:pt x="10349" y="12496"/>
                </a:cubicBezTo>
                <a:cubicBezTo>
                  <a:pt x="10201" y="12015"/>
                  <a:pt x="9849" y="11875"/>
                  <a:pt x="9583" y="11875"/>
                </a:cubicBezTo>
                <a:cubicBezTo>
                  <a:pt x="9489" y="11875"/>
                  <a:pt x="9406" y="11893"/>
                  <a:pt x="9347" y="11919"/>
                </a:cubicBezTo>
                <a:cubicBezTo>
                  <a:pt x="9296" y="11944"/>
                  <a:pt x="9246" y="11994"/>
                  <a:pt x="9196" y="12020"/>
                </a:cubicBezTo>
                <a:lnTo>
                  <a:pt x="6013" y="9764"/>
                </a:lnTo>
                <a:cubicBezTo>
                  <a:pt x="6038" y="9613"/>
                  <a:pt x="6063" y="9438"/>
                  <a:pt x="5988" y="9288"/>
                </a:cubicBezTo>
                <a:cubicBezTo>
                  <a:pt x="5840" y="8807"/>
                  <a:pt x="5488" y="8667"/>
                  <a:pt x="5223" y="8667"/>
                </a:cubicBezTo>
                <a:cubicBezTo>
                  <a:pt x="5128" y="8667"/>
                  <a:pt x="5045" y="8685"/>
                  <a:pt x="4986" y="8711"/>
                </a:cubicBezTo>
                <a:cubicBezTo>
                  <a:pt x="4885" y="8786"/>
                  <a:pt x="4785" y="8862"/>
                  <a:pt x="4685" y="8937"/>
                </a:cubicBezTo>
                <a:lnTo>
                  <a:pt x="1702" y="7483"/>
                </a:lnTo>
                <a:cubicBezTo>
                  <a:pt x="1778" y="7358"/>
                  <a:pt x="1828" y="7233"/>
                  <a:pt x="1853" y="7107"/>
                </a:cubicBezTo>
                <a:lnTo>
                  <a:pt x="5286" y="6781"/>
                </a:lnTo>
                <a:cubicBezTo>
                  <a:pt x="5388" y="7066"/>
                  <a:pt x="5670" y="7268"/>
                  <a:pt x="5987" y="7268"/>
                </a:cubicBezTo>
                <a:cubicBezTo>
                  <a:pt x="6061" y="7268"/>
                  <a:pt x="6137" y="7256"/>
                  <a:pt x="6214" y="7233"/>
                </a:cubicBezTo>
                <a:cubicBezTo>
                  <a:pt x="6640" y="7107"/>
                  <a:pt x="6815" y="6832"/>
                  <a:pt x="6840" y="6581"/>
                </a:cubicBezTo>
                <a:lnTo>
                  <a:pt x="10274" y="5954"/>
                </a:lnTo>
                <a:cubicBezTo>
                  <a:pt x="10408" y="6146"/>
                  <a:pt x="10631" y="6265"/>
                  <a:pt x="10874" y="6265"/>
                </a:cubicBezTo>
                <a:cubicBezTo>
                  <a:pt x="10948" y="6265"/>
                  <a:pt x="11025" y="6254"/>
                  <a:pt x="11101" y="6230"/>
                </a:cubicBezTo>
                <a:cubicBezTo>
                  <a:pt x="11552" y="6105"/>
                  <a:pt x="11728" y="5804"/>
                  <a:pt x="11753" y="5553"/>
                </a:cubicBezTo>
                <a:lnTo>
                  <a:pt x="16916" y="3849"/>
                </a:lnTo>
                <a:cubicBezTo>
                  <a:pt x="16941" y="3899"/>
                  <a:pt x="16941" y="3949"/>
                  <a:pt x="16966" y="4024"/>
                </a:cubicBezTo>
                <a:cubicBezTo>
                  <a:pt x="17041" y="4125"/>
                  <a:pt x="17141" y="4250"/>
                  <a:pt x="17317" y="4350"/>
                </a:cubicBezTo>
                <a:cubicBezTo>
                  <a:pt x="17453" y="4429"/>
                  <a:pt x="17589" y="4464"/>
                  <a:pt x="17717" y="4464"/>
                </a:cubicBezTo>
                <a:cubicBezTo>
                  <a:pt x="18203" y="4464"/>
                  <a:pt x="18578" y="3964"/>
                  <a:pt x="18419" y="3448"/>
                </a:cubicBezTo>
                <a:cubicBezTo>
                  <a:pt x="18319" y="3197"/>
                  <a:pt x="18194" y="3047"/>
                  <a:pt x="18043" y="2972"/>
                </a:cubicBezTo>
                <a:lnTo>
                  <a:pt x="18620" y="1543"/>
                </a:lnTo>
                <a:cubicBezTo>
                  <a:pt x="18642" y="1551"/>
                  <a:pt x="18666" y="1554"/>
                  <a:pt x="18692" y="1554"/>
                </a:cubicBezTo>
                <a:cubicBezTo>
                  <a:pt x="18754" y="1554"/>
                  <a:pt x="18825" y="1536"/>
                  <a:pt x="18896" y="1518"/>
                </a:cubicBezTo>
                <a:cubicBezTo>
                  <a:pt x="19096" y="1468"/>
                  <a:pt x="19221" y="1393"/>
                  <a:pt x="19322" y="1268"/>
                </a:cubicBezTo>
                <a:lnTo>
                  <a:pt x="20775" y="1618"/>
                </a:lnTo>
                <a:cubicBezTo>
                  <a:pt x="20557" y="2143"/>
                  <a:pt x="20948" y="2629"/>
                  <a:pt x="21450" y="2629"/>
                </a:cubicBezTo>
                <a:cubicBezTo>
                  <a:pt x="21524" y="2629"/>
                  <a:pt x="21600" y="2618"/>
                  <a:pt x="21678" y="2596"/>
                </a:cubicBezTo>
                <a:cubicBezTo>
                  <a:pt x="22354" y="2420"/>
                  <a:pt x="22379" y="1844"/>
                  <a:pt x="22279" y="1618"/>
                </a:cubicBezTo>
                <a:cubicBezTo>
                  <a:pt x="22142" y="1325"/>
                  <a:pt x="21914" y="1078"/>
                  <a:pt x="21536" y="1078"/>
                </a:cubicBezTo>
                <a:cubicBezTo>
                  <a:pt x="21428" y="1078"/>
                  <a:pt x="21309" y="1098"/>
                  <a:pt x="21176" y="1142"/>
                </a:cubicBezTo>
                <a:cubicBezTo>
                  <a:pt x="21126" y="1167"/>
                  <a:pt x="21051" y="1217"/>
                  <a:pt x="21001" y="1268"/>
                </a:cubicBezTo>
                <a:lnTo>
                  <a:pt x="19522" y="942"/>
                </a:lnTo>
                <a:cubicBezTo>
                  <a:pt x="19547" y="766"/>
                  <a:pt x="19547" y="616"/>
                  <a:pt x="19497" y="541"/>
                </a:cubicBezTo>
                <a:cubicBezTo>
                  <a:pt x="19360" y="248"/>
                  <a:pt x="19132" y="0"/>
                  <a:pt x="187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39"/>
          <p:cNvSpPr/>
          <p:nvPr/>
        </p:nvSpPr>
        <p:spPr>
          <a:xfrm rot="4197902">
            <a:off x="5275981" y="611455"/>
            <a:ext cx="738900" cy="572175"/>
          </a:xfrm>
          <a:custGeom>
            <a:avLst/>
            <a:gdLst/>
            <a:ahLst/>
            <a:cxnLst/>
            <a:rect l="l" t="t" r="r" b="b"/>
            <a:pathLst>
              <a:path w="29556" h="22887" extrusionOk="0">
                <a:moveTo>
                  <a:pt x="22981" y="338"/>
                </a:moveTo>
                <a:cubicBezTo>
                  <a:pt x="23022" y="338"/>
                  <a:pt x="23064" y="342"/>
                  <a:pt x="23109" y="350"/>
                </a:cubicBezTo>
                <a:cubicBezTo>
                  <a:pt x="23259" y="400"/>
                  <a:pt x="23510" y="601"/>
                  <a:pt x="23384" y="977"/>
                </a:cubicBezTo>
                <a:cubicBezTo>
                  <a:pt x="23307" y="1170"/>
                  <a:pt x="23136" y="1278"/>
                  <a:pt x="22965" y="1278"/>
                </a:cubicBezTo>
                <a:cubicBezTo>
                  <a:pt x="22804" y="1278"/>
                  <a:pt x="22642" y="1183"/>
                  <a:pt x="22557" y="977"/>
                </a:cubicBezTo>
                <a:cubicBezTo>
                  <a:pt x="22423" y="617"/>
                  <a:pt x="22630" y="338"/>
                  <a:pt x="22981" y="338"/>
                </a:cubicBezTo>
                <a:close/>
                <a:moveTo>
                  <a:pt x="28545" y="5125"/>
                </a:moveTo>
                <a:cubicBezTo>
                  <a:pt x="28586" y="5125"/>
                  <a:pt x="28628" y="5129"/>
                  <a:pt x="28673" y="5137"/>
                </a:cubicBezTo>
                <a:cubicBezTo>
                  <a:pt x="28823" y="5187"/>
                  <a:pt x="29074" y="5388"/>
                  <a:pt x="28948" y="5764"/>
                </a:cubicBezTo>
                <a:cubicBezTo>
                  <a:pt x="28871" y="5957"/>
                  <a:pt x="28700" y="6065"/>
                  <a:pt x="28532" y="6065"/>
                </a:cubicBezTo>
                <a:cubicBezTo>
                  <a:pt x="28374" y="6065"/>
                  <a:pt x="28219" y="5970"/>
                  <a:pt x="28146" y="5764"/>
                </a:cubicBezTo>
                <a:cubicBezTo>
                  <a:pt x="27989" y="5404"/>
                  <a:pt x="28194" y="5125"/>
                  <a:pt x="28545" y="5125"/>
                </a:cubicBezTo>
                <a:close/>
                <a:moveTo>
                  <a:pt x="15180" y="7632"/>
                </a:moveTo>
                <a:cubicBezTo>
                  <a:pt x="15222" y="7632"/>
                  <a:pt x="15267" y="7636"/>
                  <a:pt x="15314" y="7643"/>
                </a:cubicBezTo>
                <a:cubicBezTo>
                  <a:pt x="15440" y="7693"/>
                  <a:pt x="15690" y="7894"/>
                  <a:pt x="15565" y="8270"/>
                </a:cubicBezTo>
                <a:cubicBezTo>
                  <a:pt x="15500" y="8464"/>
                  <a:pt x="15329" y="8571"/>
                  <a:pt x="15158" y="8571"/>
                </a:cubicBezTo>
                <a:cubicBezTo>
                  <a:pt x="14997" y="8571"/>
                  <a:pt x="14836" y="8476"/>
                  <a:pt x="14763" y="8270"/>
                </a:cubicBezTo>
                <a:cubicBezTo>
                  <a:pt x="14606" y="7911"/>
                  <a:pt x="14811" y="7632"/>
                  <a:pt x="15180" y="7632"/>
                </a:cubicBezTo>
                <a:close/>
                <a:moveTo>
                  <a:pt x="21295" y="9035"/>
                </a:moveTo>
                <a:cubicBezTo>
                  <a:pt x="21338" y="9035"/>
                  <a:pt x="21383" y="9039"/>
                  <a:pt x="21430" y="9047"/>
                </a:cubicBezTo>
                <a:cubicBezTo>
                  <a:pt x="21555" y="9072"/>
                  <a:pt x="21831" y="9297"/>
                  <a:pt x="21680" y="9673"/>
                </a:cubicBezTo>
                <a:cubicBezTo>
                  <a:pt x="21614" y="9857"/>
                  <a:pt x="21446" y="9965"/>
                  <a:pt x="21274" y="9965"/>
                </a:cubicBezTo>
                <a:cubicBezTo>
                  <a:pt x="21119" y="9965"/>
                  <a:pt x="20962" y="9876"/>
                  <a:pt x="20878" y="9673"/>
                </a:cubicBezTo>
                <a:cubicBezTo>
                  <a:pt x="20721" y="9314"/>
                  <a:pt x="20926" y="9035"/>
                  <a:pt x="21295" y="9035"/>
                </a:cubicBezTo>
                <a:close/>
                <a:moveTo>
                  <a:pt x="13191" y="9135"/>
                </a:moveTo>
                <a:cubicBezTo>
                  <a:pt x="13237" y="9135"/>
                  <a:pt x="13284" y="9139"/>
                  <a:pt x="13334" y="9147"/>
                </a:cubicBezTo>
                <a:cubicBezTo>
                  <a:pt x="13460" y="9172"/>
                  <a:pt x="13710" y="9398"/>
                  <a:pt x="13585" y="9774"/>
                </a:cubicBezTo>
                <a:cubicBezTo>
                  <a:pt x="13520" y="9955"/>
                  <a:pt x="13348" y="10056"/>
                  <a:pt x="13177" y="10056"/>
                </a:cubicBezTo>
                <a:cubicBezTo>
                  <a:pt x="13016" y="10056"/>
                  <a:pt x="12856" y="9968"/>
                  <a:pt x="12783" y="9774"/>
                </a:cubicBezTo>
                <a:cubicBezTo>
                  <a:pt x="12627" y="9395"/>
                  <a:pt x="12828" y="9135"/>
                  <a:pt x="13191" y="9135"/>
                </a:cubicBezTo>
                <a:close/>
                <a:moveTo>
                  <a:pt x="17553" y="10306"/>
                </a:moveTo>
                <a:cubicBezTo>
                  <a:pt x="17605" y="10306"/>
                  <a:pt x="17661" y="10312"/>
                  <a:pt x="17720" y="10325"/>
                </a:cubicBezTo>
                <a:cubicBezTo>
                  <a:pt x="17846" y="10350"/>
                  <a:pt x="18121" y="10576"/>
                  <a:pt x="17971" y="10927"/>
                </a:cubicBezTo>
                <a:cubicBezTo>
                  <a:pt x="17905" y="11124"/>
                  <a:pt x="17729" y="11231"/>
                  <a:pt x="17555" y="11231"/>
                </a:cubicBezTo>
                <a:cubicBezTo>
                  <a:pt x="17397" y="11231"/>
                  <a:pt x="17240" y="11142"/>
                  <a:pt x="17169" y="10952"/>
                </a:cubicBezTo>
                <a:cubicBezTo>
                  <a:pt x="17016" y="10581"/>
                  <a:pt x="17205" y="10306"/>
                  <a:pt x="17553" y="10306"/>
                </a:cubicBezTo>
                <a:close/>
                <a:moveTo>
                  <a:pt x="11696" y="11015"/>
                </a:moveTo>
                <a:cubicBezTo>
                  <a:pt x="11739" y="11015"/>
                  <a:pt x="11784" y="11019"/>
                  <a:pt x="11830" y="11027"/>
                </a:cubicBezTo>
                <a:cubicBezTo>
                  <a:pt x="11956" y="11077"/>
                  <a:pt x="12206" y="11277"/>
                  <a:pt x="12081" y="11653"/>
                </a:cubicBezTo>
                <a:cubicBezTo>
                  <a:pt x="12017" y="11847"/>
                  <a:pt x="11845" y="11954"/>
                  <a:pt x="11674" y="11954"/>
                </a:cubicBezTo>
                <a:cubicBezTo>
                  <a:pt x="11513" y="11954"/>
                  <a:pt x="11352" y="11860"/>
                  <a:pt x="11279" y="11653"/>
                </a:cubicBezTo>
                <a:cubicBezTo>
                  <a:pt x="11122" y="11294"/>
                  <a:pt x="11327" y="11015"/>
                  <a:pt x="11696" y="11015"/>
                </a:cubicBezTo>
                <a:close/>
                <a:moveTo>
                  <a:pt x="15798" y="11183"/>
                </a:moveTo>
                <a:cubicBezTo>
                  <a:pt x="15851" y="11183"/>
                  <a:pt x="15907" y="11189"/>
                  <a:pt x="15966" y="11202"/>
                </a:cubicBezTo>
                <a:cubicBezTo>
                  <a:pt x="16091" y="11227"/>
                  <a:pt x="16342" y="11453"/>
                  <a:pt x="16216" y="11804"/>
                </a:cubicBezTo>
                <a:cubicBezTo>
                  <a:pt x="16151" y="12001"/>
                  <a:pt x="15975" y="12108"/>
                  <a:pt x="15801" y="12108"/>
                </a:cubicBezTo>
                <a:cubicBezTo>
                  <a:pt x="15643" y="12108"/>
                  <a:pt x="15486" y="12020"/>
                  <a:pt x="15414" y="11829"/>
                </a:cubicBezTo>
                <a:cubicBezTo>
                  <a:pt x="15262" y="11459"/>
                  <a:pt x="15450" y="11183"/>
                  <a:pt x="15798" y="11183"/>
                </a:cubicBezTo>
                <a:close/>
                <a:moveTo>
                  <a:pt x="13776" y="11441"/>
                </a:moveTo>
                <a:cubicBezTo>
                  <a:pt x="13819" y="11441"/>
                  <a:pt x="13864" y="11445"/>
                  <a:pt x="13911" y="11453"/>
                </a:cubicBezTo>
                <a:cubicBezTo>
                  <a:pt x="14036" y="11478"/>
                  <a:pt x="14312" y="11704"/>
                  <a:pt x="14161" y="12079"/>
                </a:cubicBezTo>
                <a:cubicBezTo>
                  <a:pt x="14097" y="12273"/>
                  <a:pt x="13932" y="12380"/>
                  <a:pt x="13764" y="12380"/>
                </a:cubicBezTo>
                <a:cubicBezTo>
                  <a:pt x="13606" y="12380"/>
                  <a:pt x="13444" y="12286"/>
                  <a:pt x="13359" y="12079"/>
                </a:cubicBezTo>
                <a:cubicBezTo>
                  <a:pt x="13202" y="11720"/>
                  <a:pt x="13407" y="11441"/>
                  <a:pt x="13776" y="11441"/>
                </a:cubicBezTo>
                <a:close/>
                <a:moveTo>
                  <a:pt x="8605" y="13890"/>
                </a:moveTo>
                <a:cubicBezTo>
                  <a:pt x="8657" y="13890"/>
                  <a:pt x="8714" y="13896"/>
                  <a:pt x="8773" y="13909"/>
                </a:cubicBezTo>
                <a:cubicBezTo>
                  <a:pt x="8898" y="13934"/>
                  <a:pt x="9149" y="14160"/>
                  <a:pt x="9023" y="14511"/>
                </a:cubicBezTo>
                <a:cubicBezTo>
                  <a:pt x="8959" y="14704"/>
                  <a:pt x="8788" y="14812"/>
                  <a:pt x="8616" y="14812"/>
                </a:cubicBezTo>
                <a:cubicBezTo>
                  <a:pt x="8455" y="14812"/>
                  <a:pt x="8294" y="14717"/>
                  <a:pt x="8221" y="14511"/>
                </a:cubicBezTo>
                <a:cubicBezTo>
                  <a:pt x="8069" y="14162"/>
                  <a:pt x="8257" y="13890"/>
                  <a:pt x="8605" y="13890"/>
                </a:cubicBezTo>
                <a:close/>
                <a:moveTo>
                  <a:pt x="3543" y="20463"/>
                </a:moveTo>
                <a:cubicBezTo>
                  <a:pt x="3588" y="20463"/>
                  <a:pt x="3635" y="20467"/>
                  <a:pt x="3685" y="20475"/>
                </a:cubicBezTo>
                <a:cubicBezTo>
                  <a:pt x="3835" y="20501"/>
                  <a:pt x="4086" y="20726"/>
                  <a:pt x="3936" y="21102"/>
                </a:cubicBezTo>
                <a:cubicBezTo>
                  <a:pt x="3871" y="21283"/>
                  <a:pt x="3706" y="21384"/>
                  <a:pt x="3537" y="21384"/>
                </a:cubicBezTo>
                <a:cubicBezTo>
                  <a:pt x="3379" y="21384"/>
                  <a:pt x="3219" y="21296"/>
                  <a:pt x="3134" y="21102"/>
                </a:cubicBezTo>
                <a:cubicBezTo>
                  <a:pt x="3000" y="20723"/>
                  <a:pt x="3183" y="20463"/>
                  <a:pt x="3543" y="20463"/>
                </a:cubicBezTo>
                <a:close/>
                <a:moveTo>
                  <a:pt x="951" y="21241"/>
                </a:moveTo>
                <a:cubicBezTo>
                  <a:pt x="992" y="21241"/>
                  <a:pt x="1034" y="21245"/>
                  <a:pt x="1079" y="21252"/>
                </a:cubicBezTo>
                <a:cubicBezTo>
                  <a:pt x="1229" y="21277"/>
                  <a:pt x="1480" y="21503"/>
                  <a:pt x="1354" y="21879"/>
                </a:cubicBezTo>
                <a:cubicBezTo>
                  <a:pt x="1275" y="22063"/>
                  <a:pt x="1100" y="22171"/>
                  <a:pt x="926" y="22171"/>
                </a:cubicBezTo>
                <a:cubicBezTo>
                  <a:pt x="768" y="22171"/>
                  <a:pt x="611" y="22082"/>
                  <a:pt x="527" y="21879"/>
                </a:cubicBezTo>
                <a:cubicBezTo>
                  <a:pt x="392" y="21520"/>
                  <a:pt x="600" y="21241"/>
                  <a:pt x="951" y="21241"/>
                </a:cubicBezTo>
                <a:close/>
                <a:moveTo>
                  <a:pt x="17353" y="21634"/>
                </a:moveTo>
                <a:cubicBezTo>
                  <a:pt x="17405" y="21634"/>
                  <a:pt x="17461" y="21640"/>
                  <a:pt x="17520" y="21653"/>
                </a:cubicBezTo>
                <a:cubicBezTo>
                  <a:pt x="17645" y="21678"/>
                  <a:pt x="17921" y="21904"/>
                  <a:pt x="17770" y="22255"/>
                </a:cubicBezTo>
                <a:cubicBezTo>
                  <a:pt x="17705" y="22452"/>
                  <a:pt x="17536" y="22560"/>
                  <a:pt x="17365" y="22560"/>
                </a:cubicBezTo>
                <a:cubicBezTo>
                  <a:pt x="17209" y="22560"/>
                  <a:pt x="17052" y="22471"/>
                  <a:pt x="16968" y="22280"/>
                </a:cubicBezTo>
                <a:cubicBezTo>
                  <a:pt x="16838" y="21910"/>
                  <a:pt x="17010" y="21634"/>
                  <a:pt x="17353" y="21634"/>
                </a:cubicBezTo>
                <a:close/>
                <a:moveTo>
                  <a:pt x="22889" y="0"/>
                </a:moveTo>
                <a:cubicBezTo>
                  <a:pt x="22655" y="0"/>
                  <a:pt x="22463" y="116"/>
                  <a:pt x="22382" y="225"/>
                </a:cubicBezTo>
                <a:cubicBezTo>
                  <a:pt x="22181" y="475"/>
                  <a:pt x="22081" y="801"/>
                  <a:pt x="22257" y="1127"/>
                </a:cubicBezTo>
                <a:lnTo>
                  <a:pt x="15640" y="7518"/>
                </a:lnTo>
                <a:cubicBezTo>
                  <a:pt x="15452" y="7361"/>
                  <a:pt x="15260" y="7305"/>
                  <a:pt x="15088" y="7305"/>
                </a:cubicBezTo>
                <a:cubicBezTo>
                  <a:pt x="14849" y="7305"/>
                  <a:pt x="14650" y="7416"/>
                  <a:pt x="14562" y="7518"/>
                </a:cubicBezTo>
                <a:cubicBezTo>
                  <a:pt x="14387" y="7769"/>
                  <a:pt x="14287" y="8069"/>
                  <a:pt x="14437" y="8420"/>
                </a:cubicBezTo>
                <a:lnTo>
                  <a:pt x="13660" y="9022"/>
                </a:lnTo>
                <a:cubicBezTo>
                  <a:pt x="13474" y="8857"/>
                  <a:pt x="13285" y="8798"/>
                  <a:pt x="13115" y="8798"/>
                </a:cubicBezTo>
                <a:cubicBezTo>
                  <a:pt x="12872" y="8798"/>
                  <a:pt x="12671" y="8919"/>
                  <a:pt x="12582" y="9022"/>
                </a:cubicBezTo>
                <a:cubicBezTo>
                  <a:pt x="12382" y="9297"/>
                  <a:pt x="12282" y="9648"/>
                  <a:pt x="12507" y="10024"/>
                </a:cubicBezTo>
                <a:lnTo>
                  <a:pt x="11956" y="10776"/>
                </a:lnTo>
                <a:cubicBezTo>
                  <a:pt x="11835" y="10712"/>
                  <a:pt x="11714" y="10686"/>
                  <a:pt x="11601" y="10686"/>
                </a:cubicBezTo>
                <a:cubicBezTo>
                  <a:pt x="11364" y="10686"/>
                  <a:pt x="11164" y="10800"/>
                  <a:pt x="11079" y="10901"/>
                </a:cubicBezTo>
                <a:cubicBezTo>
                  <a:pt x="10878" y="11202"/>
                  <a:pt x="10778" y="11553"/>
                  <a:pt x="11028" y="11929"/>
                </a:cubicBezTo>
                <a:lnTo>
                  <a:pt x="9099" y="13784"/>
                </a:lnTo>
                <a:cubicBezTo>
                  <a:pt x="8905" y="13612"/>
                  <a:pt x="8707" y="13550"/>
                  <a:pt x="8531" y="13550"/>
                </a:cubicBezTo>
                <a:cubicBezTo>
                  <a:pt x="8299" y="13550"/>
                  <a:pt x="8107" y="13659"/>
                  <a:pt x="8021" y="13759"/>
                </a:cubicBezTo>
                <a:cubicBezTo>
                  <a:pt x="7795" y="14084"/>
                  <a:pt x="7695" y="14460"/>
                  <a:pt x="8021" y="14861"/>
                </a:cubicBezTo>
                <a:lnTo>
                  <a:pt x="3886" y="20250"/>
                </a:lnTo>
                <a:cubicBezTo>
                  <a:pt x="3742" y="20160"/>
                  <a:pt x="3598" y="20125"/>
                  <a:pt x="3467" y="20125"/>
                </a:cubicBezTo>
                <a:cubicBezTo>
                  <a:pt x="3233" y="20125"/>
                  <a:pt x="3039" y="20238"/>
                  <a:pt x="2958" y="20350"/>
                </a:cubicBezTo>
                <a:cubicBezTo>
                  <a:pt x="2783" y="20576"/>
                  <a:pt x="2683" y="20851"/>
                  <a:pt x="2783" y="21152"/>
                </a:cubicBezTo>
                <a:lnTo>
                  <a:pt x="1680" y="21503"/>
                </a:lnTo>
                <a:cubicBezTo>
                  <a:pt x="1655" y="21403"/>
                  <a:pt x="1580" y="21303"/>
                  <a:pt x="1505" y="21202"/>
                </a:cubicBezTo>
                <a:cubicBezTo>
                  <a:pt x="1291" y="20977"/>
                  <a:pt x="1067" y="20899"/>
                  <a:pt x="871" y="20899"/>
                </a:cubicBezTo>
                <a:cubicBezTo>
                  <a:pt x="631" y="20899"/>
                  <a:pt x="435" y="21017"/>
                  <a:pt x="352" y="21127"/>
                </a:cubicBezTo>
                <a:cubicBezTo>
                  <a:pt x="101" y="21453"/>
                  <a:pt x="1" y="21879"/>
                  <a:pt x="452" y="22355"/>
                </a:cubicBezTo>
                <a:cubicBezTo>
                  <a:pt x="577" y="22430"/>
                  <a:pt x="728" y="22481"/>
                  <a:pt x="903" y="22506"/>
                </a:cubicBezTo>
                <a:cubicBezTo>
                  <a:pt x="923" y="22507"/>
                  <a:pt x="943" y="22507"/>
                  <a:pt x="962" y="22507"/>
                </a:cubicBezTo>
                <a:cubicBezTo>
                  <a:pt x="1402" y="22507"/>
                  <a:pt x="1658" y="22239"/>
                  <a:pt x="1730" y="21879"/>
                </a:cubicBezTo>
                <a:lnTo>
                  <a:pt x="2983" y="21478"/>
                </a:lnTo>
                <a:cubicBezTo>
                  <a:pt x="3008" y="21503"/>
                  <a:pt x="3033" y="21528"/>
                  <a:pt x="3059" y="21553"/>
                </a:cubicBezTo>
                <a:cubicBezTo>
                  <a:pt x="3159" y="21653"/>
                  <a:pt x="3334" y="21704"/>
                  <a:pt x="3510" y="21704"/>
                </a:cubicBezTo>
                <a:cubicBezTo>
                  <a:pt x="3543" y="21707"/>
                  <a:pt x="3575" y="21709"/>
                  <a:pt x="3606" y="21709"/>
                </a:cubicBezTo>
                <a:cubicBezTo>
                  <a:pt x="4265" y="21709"/>
                  <a:pt x="4544" y="20979"/>
                  <a:pt x="4161" y="20501"/>
                </a:cubicBezTo>
                <a:lnTo>
                  <a:pt x="8347" y="15087"/>
                </a:lnTo>
                <a:cubicBezTo>
                  <a:pt x="8422" y="15112"/>
                  <a:pt x="8497" y="15137"/>
                  <a:pt x="8597" y="15137"/>
                </a:cubicBezTo>
                <a:cubicBezTo>
                  <a:pt x="8632" y="15141"/>
                  <a:pt x="8666" y="15143"/>
                  <a:pt x="8699" y="15143"/>
                </a:cubicBezTo>
                <a:cubicBezTo>
                  <a:pt x="9282" y="15143"/>
                  <a:pt x="9561" y="14535"/>
                  <a:pt x="9324" y="14084"/>
                </a:cubicBezTo>
                <a:lnTo>
                  <a:pt x="11304" y="12180"/>
                </a:lnTo>
                <a:cubicBezTo>
                  <a:pt x="11404" y="12230"/>
                  <a:pt x="11530" y="12255"/>
                  <a:pt x="11655" y="12280"/>
                </a:cubicBezTo>
                <a:cubicBezTo>
                  <a:pt x="11683" y="12283"/>
                  <a:pt x="11711" y="12284"/>
                  <a:pt x="11738" y="12284"/>
                </a:cubicBezTo>
                <a:cubicBezTo>
                  <a:pt x="11976" y="12284"/>
                  <a:pt x="12172" y="12187"/>
                  <a:pt x="12307" y="12029"/>
                </a:cubicBezTo>
                <a:lnTo>
                  <a:pt x="12983" y="12054"/>
                </a:lnTo>
                <a:cubicBezTo>
                  <a:pt x="13008" y="12205"/>
                  <a:pt x="13109" y="12380"/>
                  <a:pt x="13259" y="12556"/>
                </a:cubicBezTo>
                <a:cubicBezTo>
                  <a:pt x="13384" y="12631"/>
                  <a:pt x="13535" y="12681"/>
                  <a:pt x="13735" y="12706"/>
                </a:cubicBezTo>
                <a:cubicBezTo>
                  <a:pt x="13768" y="12709"/>
                  <a:pt x="13800" y="12711"/>
                  <a:pt x="13831" y="12711"/>
                </a:cubicBezTo>
                <a:cubicBezTo>
                  <a:pt x="14252" y="12711"/>
                  <a:pt x="14516" y="12404"/>
                  <a:pt x="14562" y="12054"/>
                </a:cubicBezTo>
                <a:lnTo>
                  <a:pt x="15089" y="11979"/>
                </a:lnTo>
                <a:cubicBezTo>
                  <a:pt x="15139" y="12079"/>
                  <a:pt x="15214" y="12180"/>
                  <a:pt x="15314" y="12280"/>
                </a:cubicBezTo>
                <a:cubicBezTo>
                  <a:pt x="15389" y="12330"/>
                  <a:pt x="15490" y="12380"/>
                  <a:pt x="15565" y="12405"/>
                </a:cubicBezTo>
                <a:lnTo>
                  <a:pt x="16943" y="21378"/>
                </a:lnTo>
                <a:cubicBezTo>
                  <a:pt x="16868" y="21428"/>
                  <a:pt x="16818" y="21478"/>
                  <a:pt x="16793" y="21503"/>
                </a:cubicBezTo>
                <a:cubicBezTo>
                  <a:pt x="16542" y="21854"/>
                  <a:pt x="16417" y="22280"/>
                  <a:pt x="16868" y="22731"/>
                </a:cubicBezTo>
                <a:cubicBezTo>
                  <a:pt x="16993" y="22806"/>
                  <a:pt x="17144" y="22882"/>
                  <a:pt x="17344" y="22882"/>
                </a:cubicBezTo>
                <a:cubicBezTo>
                  <a:pt x="17377" y="22885"/>
                  <a:pt x="17408" y="22886"/>
                  <a:pt x="17439" y="22886"/>
                </a:cubicBezTo>
                <a:cubicBezTo>
                  <a:pt x="18145" y="22886"/>
                  <a:pt x="18402" y="22084"/>
                  <a:pt x="17946" y="21603"/>
                </a:cubicBezTo>
                <a:cubicBezTo>
                  <a:pt x="17745" y="21378"/>
                  <a:pt x="17520" y="21303"/>
                  <a:pt x="17319" y="21303"/>
                </a:cubicBezTo>
                <a:lnTo>
                  <a:pt x="15966" y="12430"/>
                </a:lnTo>
                <a:cubicBezTo>
                  <a:pt x="16442" y="12380"/>
                  <a:pt x="16668" y="11954"/>
                  <a:pt x="16592" y="11553"/>
                </a:cubicBezTo>
                <a:lnTo>
                  <a:pt x="17018" y="11328"/>
                </a:lnTo>
                <a:cubicBezTo>
                  <a:pt x="17044" y="11353"/>
                  <a:pt x="17044" y="11378"/>
                  <a:pt x="17069" y="11403"/>
                </a:cubicBezTo>
                <a:cubicBezTo>
                  <a:pt x="17194" y="11478"/>
                  <a:pt x="17344" y="11553"/>
                  <a:pt x="17545" y="11553"/>
                </a:cubicBezTo>
                <a:cubicBezTo>
                  <a:pt x="17577" y="11556"/>
                  <a:pt x="17608" y="11558"/>
                  <a:pt x="17638" y="11558"/>
                </a:cubicBezTo>
                <a:cubicBezTo>
                  <a:pt x="18106" y="11558"/>
                  <a:pt x="18372" y="11202"/>
                  <a:pt x="18372" y="10801"/>
                </a:cubicBezTo>
                <a:lnTo>
                  <a:pt x="20628" y="9949"/>
                </a:lnTo>
                <a:cubicBezTo>
                  <a:pt x="20678" y="10024"/>
                  <a:pt x="20728" y="10074"/>
                  <a:pt x="20778" y="10150"/>
                </a:cubicBezTo>
                <a:cubicBezTo>
                  <a:pt x="20903" y="10225"/>
                  <a:pt x="21054" y="10275"/>
                  <a:pt x="21254" y="10300"/>
                </a:cubicBezTo>
                <a:cubicBezTo>
                  <a:pt x="21281" y="10302"/>
                  <a:pt x="21307" y="10303"/>
                  <a:pt x="21333" y="10303"/>
                </a:cubicBezTo>
                <a:cubicBezTo>
                  <a:pt x="21882" y="10303"/>
                  <a:pt x="22152" y="9804"/>
                  <a:pt x="22056" y="9373"/>
                </a:cubicBezTo>
                <a:lnTo>
                  <a:pt x="28021" y="6215"/>
                </a:lnTo>
                <a:cubicBezTo>
                  <a:pt x="28021" y="6215"/>
                  <a:pt x="28046" y="6215"/>
                  <a:pt x="28046" y="6240"/>
                </a:cubicBezTo>
                <a:cubicBezTo>
                  <a:pt x="28171" y="6315"/>
                  <a:pt x="28322" y="6365"/>
                  <a:pt x="28497" y="6390"/>
                </a:cubicBezTo>
                <a:cubicBezTo>
                  <a:pt x="28530" y="6393"/>
                  <a:pt x="28561" y="6395"/>
                  <a:pt x="28592" y="6395"/>
                </a:cubicBezTo>
                <a:cubicBezTo>
                  <a:pt x="29298" y="6395"/>
                  <a:pt x="29555" y="5591"/>
                  <a:pt x="29099" y="5087"/>
                </a:cubicBezTo>
                <a:cubicBezTo>
                  <a:pt x="28885" y="4862"/>
                  <a:pt x="28661" y="4783"/>
                  <a:pt x="28465" y="4783"/>
                </a:cubicBezTo>
                <a:cubicBezTo>
                  <a:pt x="28226" y="4783"/>
                  <a:pt x="28029" y="4901"/>
                  <a:pt x="27946" y="5012"/>
                </a:cubicBezTo>
                <a:cubicBezTo>
                  <a:pt x="27770" y="5262"/>
                  <a:pt x="27645" y="5563"/>
                  <a:pt x="27795" y="5889"/>
                </a:cubicBezTo>
                <a:lnTo>
                  <a:pt x="21856" y="9022"/>
                </a:lnTo>
                <a:cubicBezTo>
                  <a:pt x="21856" y="9022"/>
                  <a:pt x="21856" y="9022"/>
                  <a:pt x="21856" y="8997"/>
                </a:cubicBezTo>
                <a:cubicBezTo>
                  <a:pt x="21642" y="8772"/>
                  <a:pt x="21413" y="8693"/>
                  <a:pt x="21212" y="8693"/>
                </a:cubicBezTo>
                <a:cubicBezTo>
                  <a:pt x="20965" y="8693"/>
                  <a:pt x="20760" y="8811"/>
                  <a:pt x="20678" y="8922"/>
                </a:cubicBezTo>
                <a:cubicBezTo>
                  <a:pt x="20552" y="9122"/>
                  <a:pt x="20452" y="9348"/>
                  <a:pt x="20477" y="9598"/>
                </a:cubicBezTo>
                <a:lnTo>
                  <a:pt x="18247" y="10425"/>
                </a:lnTo>
                <a:cubicBezTo>
                  <a:pt x="18221" y="10375"/>
                  <a:pt x="18196" y="10325"/>
                  <a:pt x="18146" y="10275"/>
                </a:cubicBezTo>
                <a:cubicBezTo>
                  <a:pt x="17932" y="10050"/>
                  <a:pt x="17703" y="9971"/>
                  <a:pt x="17502" y="9971"/>
                </a:cubicBezTo>
                <a:cubicBezTo>
                  <a:pt x="17256" y="9971"/>
                  <a:pt x="17051" y="10089"/>
                  <a:pt x="16968" y="10200"/>
                </a:cubicBezTo>
                <a:cubicBezTo>
                  <a:pt x="16818" y="10425"/>
                  <a:pt x="16718" y="10701"/>
                  <a:pt x="16818" y="11002"/>
                </a:cubicBezTo>
                <a:lnTo>
                  <a:pt x="16417" y="11202"/>
                </a:lnTo>
                <a:cubicBezTo>
                  <a:pt x="16417" y="11177"/>
                  <a:pt x="16392" y="11177"/>
                  <a:pt x="16392" y="11152"/>
                </a:cubicBezTo>
                <a:cubicBezTo>
                  <a:pt x="16178" y="10927"/>
                  <a:pt x="15949" y="10848"/>
                  <a:pt x="15748" y="10848"/>
                </a:cubicBezTo>
                <a:cubicBezTo>
                  <a:pt x="15501" y="10848"/>
                  <a:pt x="15297" y="10966"/>
                  <a:pt x="15214" y="11077"/>
                </a:cubicBezTo>
                <a:cubicBezTo>
                  <a:pt x="15089" y="11227"/>
                  <a:pt x="15013" y="11403"/>
                  <a:pt x="15013" y="11603"/>
                </a:cubicBezTo>
                <a:lnTo>
                  <a:pt x="14487" y="11678"/>
                </a:lnTo>
                <a:cubicBezTo>
                  <a:pt x="14462" y="11578"/>
                  <a:pt x="14412" y="11503"/>
                  <a:pt x="14337" y="11403"/>
                </a:cubicBezTo>
                <a:cubicBezTo>
                  <a:pt x="14123" y="11178"/>
                  <a:pt x="13894" y="11099"/>
                  <a:pt x="13693" y="11099"/>
                </a:cubicBezTo>
                <a:cubicBezTo>
                  <a:pt x="13446" y="11099"/>
                  <a:pt x="13242" y="11217"/>
                  <a:pt x="13159" y="11328"/>
                </a:cubicBezTo>
                <a:cubicBezTo>
                  <a:pt x="13084" y="11428"/>
                  <a:pt x="13034" y="11553"/>
                  <a:pt x="12983" y="11678"/>
                </a:cubicBezTo>
                <a:lnTo>
                  <a:pt x="12457" y="11653"/>
                </a:lnTo>
                <a:cubicBezTo>
                  <a:pt x="12482" y="11428"/>
                  <a:pt x="12432" y="11202"/>
                  <a:pt x="12257" y="11027"/>
                </a:cubicBezTo>
                <a:lnTo>
                  <a:pt x="12808" y="10300"/>
                </a:lnTo>
                <a:cubicBezTo>
                  <a:pt x="12908" y="10350"/>
                  <a:pt x="13008" y="10375"/>
                  <a:pt x="13134" y="10400"/>
                </a:cubicBezTo>
                <a:cubicBezTo>
                  <a:pt x="13159" y="10402"/>
                  <a:pt x="13185" y="10403"/>
                  <a:pt x="13209" y="10403"/>
                </a:cubicBezTo>
                <a:cubicBezTo>
                  <a:pt x="13834" y="10403"/>
                  <a:pt x="14127" y="9805"/>
                  <a:pt x="13886" y="9323"/>
                </a:cubicBezTo>
                <a:lnTo>
                  <a:pt x="14663" y="8721"/>
                </a:lnTo>
                <a:cubicBezTo>
                  <a:pt x="14663" y="8721"/>
                  <a:pt x="14663" y="8746"/>
                  <a:pt x="14663" y="8746"/>
                </a:cubicBezTo>
                <a:cubicBezTo>
                  <a:pt x="14788" y="8821"/>
                  <a:pt x="14938" y="8871"/>
                  <a:pt x="15139" y="8896"/>
                </a:cubicBezTo>
                <a:cubicBezTo>
                  <a:pt x="15163" y="8898"/>
                  <a:pt x="15188" y="8899"/>
                  <a:pt x="15211" y="8899"/>
                </a:cubicBezTo>
                <a:cubicBezTo>
                  <a:pt x="15814" y="8899"/>
                  <a:pt x="16108" y="8301"/>
                  <a:pt x="15891" y="7819"/>
                </a:cubicBezTo>
                <a:lnTo>
                  <a:pt x="22482" y="1453"/>
                </a:lnTo>
                <a:cubicBezTo>
                  <a:pt x="22607" y="1528"/>
                  <a:pt x="22758" y="1578"/>
                  <a:pt x="22933" y="1603"/>
                </a:cubicBezTo>
                <a:cubicBezTo>
                  <a:pt x="22966" y="1606"/>
                  <a:pt x="22997" y="1608"/>
                  <a:pt x="23028" y="1608"/>
                </a:cubicBezTo>
                <a:cubicBezTo>
                  <a:pt x="23734" y="1608"/>
                  <a:pt x="23991" y="805"/>
                  <a:pt x="23535" y="325"/>
                </a:cubicBezTo>
                <a:cubicBezTo>
                  <a:pt x="23316" y="84"/>
                  <a:pt x="23087" y="0"/>
                  <a:pt x="228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613;p52">
            <a:extLst>
              <a:ext uri="{FF2B5EF4-FFF2-40B4-BE49-F238E27FC236}">
                <a16:creationId xmlns:a16="http://schemas.microsoft.com/office/drawing/2014/main" id="{4AD5E698-BE5A-AF48-B698-974DD00998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0925" y="1017632"/>
            <a:ext cx="3646500" cy="7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Thanks!</a:t>
            </a:r>
            <a:endParaRPr sz="8000" dirty="0"/>
          </a:p>
        </p:txBody>
      </p:sp>
      <p:sp>
        <p:nvSpPr>
          <p:cNvPr id="5" name="Google Shape;1614;p52">
            <a:extLst>
              <a:ext uri="{FF2B5EF4-FFF2-40B4-BE49-F238E27FC236}">
                <a16:creationId xmlns:a16="http://schemas.microsoft.com/office/drawing/2014/main" id="{1654C30E-5DCD-6B99-3803-88EA575BBB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03039" y="1253363"/>
            <a:ext cx="3646500" cy="13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</a:rPr>
              <a:t>Alguna pregunta?</a:t>
            </a:r>
            <a:endParaRPr sz="2000" dirty="0">
              <a:solidFill>
                <a:schemeClr val="dk2"/>
              </a:solidFill>
            </a:endParaRPr>
          </a:p>
        </p:txBody>
      </p:sp>
      <p:grpSp>
        <p:nvGrpSpPr>
          <p:cNvPr id="6" name="Google Shape;1649;p52">
            <a:extLst>
              <a:ext uri="{FF2B5EF4-FFF2-40B4-BE49-F238E27FC236}">
                <a16:creationId xmlns:a16="http://schemas.microsoft.com/office/drawing/2014/main" id="{8B13EEFE-5C5F-8802-BCCF-88E66D660B6A}"/>
              </a:ext>
            </a:extLst>
          </p:cNvPr>
          <p:cNvGrpSpPr/>
          <p:nvPr/>
        </p:nvGrpSpPr>
        <p:grpSpPr>
          <a:xfrm>
            <a:off x="6711254" y="1015075"/>
            <a:ext cx="1323161" cy="1152759"/>
            <a:chOff x="4889250" y="2314424"/>
            <a:chExt cx="1174850" cy="1068037"/>
          </a:xfrm>
        </p:grpSpPr>
        <p:grpSp>
          <p:nvGrpSpPr>
            <p:cNvPr id="7" name="Google Shape;1650;p52">
              <a:extLst>
                <a:ext uri="{FF2B5EF4-FFF2-40B4-BE49-F238E27FC236}">
                  <a16:creationId xmlns:a16="http://schemas.microsoft.com/office/drawing/2014/main" id="{08AD033E-54A4-FC60-30E4-D213B2DC94F7}"/>
                </a:ext>
              </a:extLst>
            </p:cNvPr>
            <p:cNvGrpSpPr/>
            <p:nvPr/>
          </p:nvGrpSpPr>
          <p:grpSpPr>
            <a:xfrm>
              <a:off x="4891750" y="2314950"/>
              <a:ext cx="1172350" cy="1066925"/>
              <a:chOff x="4891750" y="2314950"/>
              <a:chExt cx="1172350" cy="1066925"/>
            </a:xfrm>
          </p:grpSpPr>
          <p:sp>
            <p:nvSpPr>
              <p:cNvPr id="12" name="Google Shape;1651;p52">
                <a:extLst>
                  <a:ext uri="{FF2B5EF4-FFF2-40B4-BE49-F238E27FC236}">
                    <a16:creationId xmlns:a16="http://schemas.microsoft.com/office/drawing/2014/main" id="{66459E43-C597-9443-A2EE-F61576CD9A57}"/>
                  </a:ext>
                </a:extLst>
              </p:cNvPr>
              <p:cNvSpPr/>
              <p:nvPr/>
            </p:nvSpPr>
            <p:spPr>
              <a:xfrm>
                <a:off x="4891750" y="2314950"/>
                <a:ext cx="1172350" cy="1066925"/>
              </a:xfrm>
              <a:custGeom>
                <a:avLst/>
                <a:gdLst/>
                <a:ahLst/>
                <a:cxnLst/>
                <a:rect l="l" t="t" r="r" b="b"/>
                <a:pathLst>
                  <a:path w="46894" h="42677" extrusionOk="0">
                    <a:moveTo>
                      <a:pt x="23436" y="0"/>
                    </a:moveTo>
                    <a:cubicBezTo>
                      <a:pt x="18010" y="0"/>
                      <a:pt x="12579" y="2056"/>
                      <a:pt x="8422" y="6176"/>
                    </a:cubicBezTo>
                    <a:cubicBezTo>
                      <a:pt x="51" y="14471"/>
                      <a:pt x="1" y="27980"/>
                      <a:pt x="8297" y="36351"/>
                    </a:cubicBezTo>
                    <a:cubicBezTo>
                      <a:pt x="12460" y="40565"/>
                      <a:pt x="17957" y="42677"/>
                      <a:pt x="23458" y="42677"/>
                    </a:cubicBezTo>
                    <a:cubicBezTo>
                      <a:pt x="28885" y="42677"/>
                      <a:pt x="34315" y="40621"/>
                      <a:pt x="38472" y="36502"/>
                    </a:cubicBezTo>
                    <a:cubicBezTo>
                      <a:pt x="46843" y="28206"/>
                      <a:pt x="46893" y="14697"/>
                      <a:pt x="38598" y="6326"/>
                    </a:cubicBezTo>
                    <a:cubicBezTo>
                      <a:pt x="34434" y="2112"/>
                      <a:pt x="28937" y="0"/>
                      <a:pt x="234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52;p52">
                <a:extLst>
                  <a:ext uri="{FF2B5EF4-FFF2-40B4-BE49-F238E27FC236}">
                    <a16:creationId xmlns:a16="http://schemas.microsoft.com/office/drawing/2014/main" id="{278C8F2F-A5D9-6F03-D25A-B74584A80DE1}"/>
                  </a:ext>
                </a:extLst>
              </p:cNvPr>
              <p:cNvSpPr/>
              <p:nvPr/>
            </p:nvSpPr>
            <p:spPr>
              <a:xfrm>
                <a:off x="5068450" y="2877300"/>
                <a:ext cx="597775" cy="459150"/>
              </a:xfrm>
              <a:custGeom>
                <a:avLst/>
                <a:gdLst/>
                <a:ahLst/>
                <a:cxnLst/>
                <a:rect l="l" t="t" r="r" b="b"/>
                <a:pathLst>
                  <a:path w="23911" h="18366" extrusionOk="0">
                    <a:moveTo>
                      <a:pt x="14337" y="1"/>
                    </a:moveTo>
                    <a:cubicBezTo>
                      <a:pt x="13971" y="1"/>
                      <a:pt x="13607" y="139"/>
                      <a:pt x="13334" y="424"/>
                    </a:cubicBezTo>
                    <a:cubicBezTo>
                      <a:pt x="12858" y="900"/>
                      <a:pt x="12783" y="1627"/>
                      <a:pt x="13108" y="2178"/>
                    </a:cubicBezTo>
                    <a:cubicBezTo>
                      <a:pt x="13078" y="2177"/>
                      <a:pt x="13047" y="2177"/>
                      <a:pt x="13016" y="2177"/>
                    </a:cubicBezTo>
                    <a:cubicBezTo>
                      <a:pt x="11819" y="2177"/>
                      <a:pt x="10628" y="2652"/>
                      <a:pt x="9700" y="3556"/>
                    </a:cubicBezTo>
                    <a:cubicBezTo>
                      <a:pt x="9650" y="3607"/>
                      <a:pt x="9625" y="3632"/>
                      <a:pt x="9575" y="3682"/>
                    </a:cubicBezTo>
                    <a:cubicBezTo>
                      <a:pt x="9374" y="3306"/>
                      <a:pt x="9098" y="2980"/>
                      <a:pt x="8798" y="2654"/>
                    </a:cubicBezTo>
                    <a:cubicBezTo>
                      <a:pt x="7852" y="1695"/>
                      <a:pt x="6601" y="1213"/>
                      <a:pt x="5349" y="1213"/>
                    </a:cubicBezTo>
                    <a:cubicBezTo>
                      <a:pt x="4113" y="1213"/>
                      <a:pt x="2877" y="1683"/>
                      <a:pt x="1930" y="2629"/>
                    </a:cubicBezTo>
                    <a:cubicBezTo>
                      <a:pt x="26" y="4509"/>
                      <a:pt x="1" y="7592"/>
                      <a:pt x="1880" y="9496"/>
                    </a:cubicBezTo>
                    <a:cubicBezTo>
                      <a:pt x="2181" y="9797"/>
                      <a:pt x="2482" y="10023"/>
                      <a:pt x="2808" y="10223"/>
                    </a:cubicBezTo>
                    <a:cubicBezTo>
                      <a:pt x="2357" y="10749"/>
                      <a:pt x="2382" y="11551"/>
                      <a:pt x="2883" y="12053"/>
                    </a:cubicBezTo>
                    <a:cubicBezTo>
                      <a:pt x="3146" y="12316"/>
                      <a:pt x="3491" y="12447"/>
                      <a:pt x="3835" y="12447"/>
                    </a:cubicBezTo>
                    <a:cubicBezTo>
                      <a:pt x="4180" y="12447"/>
                      <a:pt x="4524" y="12316"/>
                      <a:pt x="4788" y="12053"/>
                    </a:cubicBezTo>
                    <a:cubicBezTo>
                      <a:pt x="5088" y="11752"/>
                      <a:pt x="5214" y="11326"/>
                      <a:pt x="5164" y="10950"/>
                    </a:cubicBezTo>
                    <a:lnTo>
                      <a:pt x="5164" y="10950"/>
                    </a:lnTo>
                    <a:cubicBezTo>
                      <a:pt x="5217" y="10952"/>
                      <a:pt x="5271" y="10953"/>
                      <a:pt x="5325" y="10953"/>
                    </a:cubicBezTo>
                    <a:cubicBezTo>
                      <a:pt x="6022" y="10953"/>
                      <a:pt x="6716" y="10801"/>
                      <a:pt x="7344" y="10499"/>
                    </a:cubicBezTo>
                    <a:cubicBezTo>
                      <a:pt x="7494" y="11000"/>
                      <a:pt x="7745" y="11476"/>
                      <a:pt x="8146" y="11852"/>
                    </a:cubicBezTo>
                    <a:cubicBezTo>
                      <a:pt x="8751" y="12469"/>
                      <a:pt x="9545" y="12776"/>
                      <a:pt x="10342" y="12776"/>
                    </a:cubicBezTo>
                    <a:cubicBezTo>
                      <a:pt x="11130" y="12776"/>
                      <a:pt x="11921" y="12476"/>
                      <a:pt x="12532" y="11877"/>
                    </a:cubicBezTo>
                    <a:cubicBezTo>
                      <a:pt x="12582" y="11827"/>
                      <a:pt x="12607" y="11802"/>
                      <a:pt x="12657" y="11752"/>
                    </a:cubicBezTo>
                    <a:cubicBezTo>
                      <a:pt x="12799" y="11765"/>
                      <a:pt x="12941" y="11772"/>
                      <a:pt x="13083" y="11772"/>
                    </a:cubicBezTo>
                    <a:cubicBezTo>
                      <a:pt x="14300" y="11772"/>
                      <a:pt x="15522" y="11294"/>
                      <a:pt x="16442" y="10373"/>
                    </a:cubicBezTo>
                    <a:cubicBezTo>
                      <a:pt x="16642" y="10173"/>
                      <a:pt x="16818" y="9972"/>
                      <a:pt x="16993" y="9747"/>
                    </a:cubicBezTo>
                    <a:lnTo>
                      <a:pt x="16993" y="9747"/>
                    </a:lnTo>
                    <a:cubicBezTo>
                      <a:pt x="16893" y="10699"/>
                      <a:pt x="17194" y="11702"/>
                      <a:pt x="17921" y="12429"/>
                    </a:cubicBezTo>
                    <a:cubicBezTo>
                      <a:pt x="18171" y="12679"/>
                      <a:pt x="18447" y="12880"/>
                      <a:pt x="18723" y="13030"/>
                    </a:cubicBezTo>
                    <a:cubicBezTo>
                      <a:pt x="18522" y="13155"/>
                      <a:pt x="18322" y="13281"/>
                      <a:pt x="18146" y="13481"/>
                    </a:cubicBezTo>
                    <a:cubicBezTo>
                      <a:pt x="17018" y="14584"/>
                      <a:pt x="17018" y="16389"/>
                      <a:pt x="18121" y="17516"/>
                    </a:cubicBezTo>
                    <a:cubicBezTo>
                      <a:pt x="18688" y="18083"/>
                      <a:pt x="19426" y="18365"/>
                      <a:pt x="20163" y="18365"/>
                    </a:cubicBezTo>
                    <a:cubicBezTo>
                      <a:pt x="20892" y="18365"/>
                      <a:pt x="21620" y="18090"/>
                      <a:pt x="22181" y="17541"/>
                    </a:cubicBezTo>
                    <a:cubicBezTo>
                      <a:pt x="23309" y="16414"/>
                      <a:pt x="23309" y="14609"/>
                      <a:pt x="22206" y="13481"/>
                    </a:cubicBezTo>
                    <a:cubicBezTo>
                      <a:pt x="22031" y="13331"/>
                      <a:pt x="21880" y="13206"/>
                      <a:pt x="21705" y="13080"/>
                    </a:cubicBezTo>
                    <a:cubicBezTo>
                      <a:pt x="22031" y="12930"/>
                      <a:pt x="22332" y="12729"/>
                      <a:pt x="22607" y="12454"/>
                    </a:cubicBezTo>
                    <a:cubicBezTo>
                      <a:pt x="23911" y="11150"/>
                      <a:pt x="23911" y="9070"/>
                      <a:pt x="22632" y="7767"/>
                    </a:cubicBezTo>
                    <a:cubicBezTo>
                      <a:pt x="21990" y="7112"/>
                      <a:pt x="21139" y="6786"/>
                      <a:pt x="20286" y="6786"/>
                    </a:cubicBezTo>
                    <a:cubicBezTo>
                      <a:pt x="19441" y="6786"/>
                      <a:pt x="18594" y="7106"/>
                      <a:pt x="17946" y="7742"/>
                    </a:cubicBezTo>
                    <a:cubicBezTo>
                      <a:pt x="17895" y="7792"/>
                      <a:pt x="17820" y="7867"/>
                      <a:pt x="17770" y="7942"/>
                    </a:cubicBezTo>
                    <a:cubicBezTo>
                      <a:pt x="18096" y="6414"/>
                      <a:pt x="17645" y="4784"/>
                      <a:pt x="16492" y="3581"/>
                    </a:cubicBezTo>
                    <a:cubicBezTo>
                      <a:pt x="16091" y="3180"/>
                      <a:pt x="15615" y="2855"/>
                      <a:pt x="15113" y="2629"/>
                    </a:cubicBezTo>
                    <a:cubicBezTo>
                      <a:pt x="15214" y="2579"/>
                      <a:pt x="15289" y="2529"/>
                      <a:pt x="15339" y="2454"/>
                    </a:cubicBezTo>
                    <a:cubicBezTo>
                      <a:pt x="15915" y="1902"/>
                      <a:pt x="15915" y="975"/>
                      <a:pt x="15364" y="424"/>
                    </a:cubicBezTo>
                    <a:cubicBezTo>
                      <a:pt x="15085" y="145"/>
                      <a:pt x="14711" y="1"/>
                      <a:pt x="14337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53;p52">
                <a:extLst>
                  <a:ext uri="{FF2B5EF4-FFF2-40B4-BE49-F238E27FC236}">
                    <a16:creationId xmlns:a16="http://schemas.microsoft.com/office/drawing/2014/main" id="{406D67AB-B87C-EC1D-4EB1-3F18F87575A7}"/>
                  </a:ext>
                </a:extLst>
              </p:cNvPr>
              <p:cNvSpPr/>
              <p:nvPr/>
            </p:nvSpPr>
            <p:spPr>
              <a:xfrm>
                <a:off x="5070325" y="2529950"/>
                <a:ext cx="317075" cy="367825"/>
              </a:xfrm>
              <a:custGeom>
                <a:avLst/>
                <a:gdLst/>
                <a:ahLst/>
                <a:cxnLst/>
                <a:rect l="l" t="t" r="r" b="b"/>
                <a:pathLst>
                  <a:path w="12683" h="14713" extrusionOk="0">
                    <a:moveTo>
                      <a:pt x="6793" y="7375"/>
                    </a:moveTo>
                    <a:cubicBezTo>
                      <a:pt x="6818" y="7425"/>
                      <a:pt x="6843" y="7475"/>
                      <a:pt x="6868" y="7526"/>
                    </a:cubicBezTo>
                    <a:cubicBezTo>
                      <a:pt x="6818" y="7475"/>
                      <a:pt x="6793" y="7425"/>
                      <a:pt x="6743" y="7375"/>
                    </a:cubicBezTo>
                    <a:close/>
                    <a:moveTo>
                      <a:pt x="6806" y="0"/>
                    </a:moveTo>
                    <a:cubicBezTo>
                      <a:pt x="5874" y="0"/>
                      <a:pt x="4944" y="351"/>
                      <a:pt x="4236" y="1059"/>
                    </a:cubicBezTo>
                    <a:cubicBezTo>
                      <a:pt x="2833" y="2438"/>
                      <a:pt x="2783" y="4643"/>
                      <a:pt x="4036" y="6072"/>
                    </a:cubicBezTo>
                    <a:cubicBezTo>
                      <a:pt x="3084" y="6072"/>
                      <a:pt x="2156" y="6423"/>
                      <a:pt x="1429" y="7125"/>
                    </a:cubicBezTo>
                    <a:cubicBezTo>
                      <a:pt x="1" y="8528"/>
                      <a:pt x="1" y="10834"/>
                      <a:pt x="1404" y="12262"/>
                    </a:cubicBezTo>
                    <a:cubicBezTo>
                      <a:pt x="2113" y="12971"/>
                      <a:pt x="3044" y="13331"/>
                      <a:pt x="3976" y="13331"/>
                    </a:cubicBezTo>
                    <a:cubicBezTo>
                      <a:pt x="4757" y="13331"/>
                      <a:pt x="5540" y="13078"/>
                      <a:pt x="6191" y="12563"/>
                    </a:cubicBezTo>
                    <a:cubicBezTo>
                      <a:pt x="6191" y="13115"/>
                      <a:pt x="6392" y="13666"/>
                      <a:pt x="6818" y="14092"/>
                    </a:cubicBezTo>
                    <a:cubicBezTo>
                      <a:pt x="7219" y="14506"/>
                      <a:pt x="7751" y="14712"/>
                      <a:pt x="8287" y="14712"/>
                    </a:cubicBezTo>
                    <a:cubicBezTo>
                      <a:pt x="8823" y="14712"/>
                      <a:pt x="9362" y="14506"/>
                      <a:pt x="9775" y="14092"/>
                    </a:cubicBezTo>
                    <a:cubicBezTo>
                      <a:pt x="10602" y="13290"/>
                      <a:pt x="10627" y="11962"/>
                      <a:pt x="9800" y="11135"/>
                    </a:cubicBezTo>
                    <a:cubicBezTo>
                      <a:pt x="9388" y="10722"/>
                      <a:pt x="8846" y="10516"/>
                      <a:pt x="8302" y="10516"/>
                    </a:cubicBezTo>
                    <a:cubicBezTo>
                      <a:pt x="8019" y="10516"/>
                      <a:pt x="7735" y="10572"/>
                      <a:pt x="7470" y="10683"/>
                    </a:cubicBezTo>
                    <a:cubicBezTo>
                      <a:pt x="7715" y="9776"/>
                      <a:pt x="7624" y="8774"/>
                      <a:pt x="7151" y="7933"/>
                    </a:cubicBezTo>
                    <a:lnTo>
                      <a:pt x="7151" y="7933"/>
                    </a:lnTo>
                    <a:cubicBezTo>
                      <a:pt x="7199" y="8006"/>
                      <a:pt x="7264" y="8067"/>
                      <a:pt x="7344" y="8127"/>
                    </a:cubicBezTo>
                    <a:cubicBezTo>
                      <a:pt x="7924" y="8719"/>
                      <a:pt x="8681" y="9014"/>
                      <a:pt x="9437" y="9014"/>
                    </a:cubicBezTo>
                    <a:cubicBezTo>
                      <a:pt x="10184" y="9014"/>
                      <a:pt x="10931" y="8725"/>
                      <a:pt x="11505" y="8152"/>
                    </a:cubicBezTo>
                    <a:cubicBezTo>
                      <a:pt x="12683" y="6999"/>
                      <a:pt x="12683" y="5145"/>
                      <a:pt x="11530" y="3992"/>
                    </a:cubicBezTo>
                    <a:cubicBezTo>
                      <a:pt x="11229" y="3666"/>
                      <a:pt x="10853" y="3440"/>
                      <a:pt x="10477" y="3290"/>
                    </a:cubicBezTo>
                    <a:cubicBezTo>
                      <a:pt x="10402" y="2488"/>
                      <a:pt x="10051" y="1711"/>
                      <a:pt x="9424" y="1084"/>
                    </a:cubicBezTo>
                    <a:cubicBezTo>
                      <a:pt x="8704" y="364"/>
                      <a:pt x="7754" y="0"/>
                      <a:pt x="680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54;p52">
                <a:extLst>
                  <a:ext uri="{FF2B5EF4-FFF2-40B4-BE49-F238E27FC236}">
                    <a16:creationId xmlns:a16="http://schemas.microsoft.com/office/drawing/2014/main" id="{7BBC48E4-1CEB-04BA-FF5E-96F38FDE8063}"/>
                  </a:ext>
                </a:extLst>
              </p:cNvPr>
              <p:cNvSpPr/>
              <p:nvPr/>
            </p:nvSpPr>
            <p:spPr>
              <a:xfrm>
                <a:off x="5435000" y="2495250"/>
                <a:ext cx="91500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325" extrusionOk="0">
                    <a:moveTo>
                      <a:pt x="1839" y="1"/>
                    </a:moveTo>
                    <a:cubicBezTo>
                      <a:pt x="1421" y="1"/>
                      <a:pt x="1000" y="157"/>
                      <a:pt x="677" y="467"/>
                    </a:cubicBezTo>
                    <a:cubicBezTo>
                      <a:pt x="0" y="1119"/>
                      <a:pt x="0" y="2172"/>
                      <a:pt x="652" y="2823"/>
                    </a:cubicBezTo>
                    <a:cubicBezTo>
                      <a:pt x="984" y="3155"/>
                      <a:pt x="1420" y="3325"/>
                      <a:pt x="1855" y="3325"/>
                    </a:cubicBezTo>
                    <a:cubicBezTo>
                      <a:pt x="2272" y="3325"/>
                      <a:pt x="2688" y="3168"/>
                      <a:pt x="3008" y="2848"/>
                    </a:cubicBezTo>
                    <a:cubicBezTo>
                      <a:pt x="3660" y="2197"/>
                      <a:pt x="3660" y="1144"/>
                      <a:pt x="3008" y="492"/>
                    </a:cubicBezTo>
                    <a:cubicBezTo>
                      <a:pt x="2692" y="163"/>
                      <a:pt x="2267" y="1"/>
                      <a:pt x="1839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55;p52">
                <a:extLst>
                  <a:ext uri="{FF2B5EF4-FFF2-40B4-BE49-F238E27FC236}">
                    <a16:creationId xmlns:a16="http://schemas.microsoft.com/office/drawing/2014/main" id="{5E643041-E817-D69C-C556-0070B12666C5}"/>
                  </a:ext>
                </a:extLst>
              </p:cNvPr>
              <p:cNvSpPr/>
              <p:nvPr/>
            </p:nvSpPr>
            <p:spPr>
              <a:xfrm>
                <a:off x="5269575" y="2389750"/>
                <a:ext cx="196150" cy="140075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5603" extrusionOk="0">
                    <a:moveTo>
                      <a:pt x="3074" y="1"/>
                    </a:moveTo>
                    <a:cubicBezTo>
                      <a:pt x="2357" y="1"/>
                      <a:pt x="1642" y="276"/>
                      <a:pt x="1104" y="828"/>
                    </a:cubicBezTo>
                    <a:cubicBezTo>
                      <a:pt x="1" y="1905"/>
                      <a:pt x="1" y="3685"/>
                      <a:pt x="1078" y="4763"/>
                    </a:cubicBezTo>
                    <a:cubicBezTo>
                      <a:pt x="1623" y="5320"/>
                      <a:pt x="2348" y="5602"/>
                      <a:pt x="3073" y="5602"/>
                    </a:cubicBezTo>
                    <a:cubicBezTo>
                      <a:pt x="3783" y="5602"/>
                      <a:pt x="4493" y="5333"/>
                      <a:pt x="5038" y="4788"/>
                    </a:cubicBezTo>
                    <a:cubicBezTo>
                      <a:pt x="5665" y="4161"/>
                      <a:pt x="5941" y="3309"/>
                      <a:pt x="5840" y="2482"/>
                    </a:cubicBezTo>
                    <a:lnTo>
                      <a:pt x="5840" y="2482"/>
                    </a:lnTo>
                    <a:cubicBezTo>
                      <a:pt x="6024" y="2578"/>
                      <a:pt x="6225" y="2626"/>
                      <a:pt x="6428" y="2626"/>
                    </a:cubicBezTo>
                    <a:cubicBezTo>
                      <a:pt x="6753" y="2626"/>
                      <a:pt x="7082" y="2503"/>
                      <a:pt x="7344" y="2256"/>
                    </a:cubicBezTo>
                    <a:cubicBezTo>
                      <a:pt x="7845" y="1755"/>
                      <a:pt x="7845" y="953"/>
                      <a:pt x="7344" y="427"/>
                    </a:cubicBezTo>
                    <a:cubicBezTo>
                      <a:pt x="7094" y="176"/>
                      <a:pt x="6761" y="51"/>
                      <a:pt x="6429" y="51"/>
                    </a:cubicBezTo>
                    <a:cubicBezTo>
                      <a:pt x="6097" y="51"/>
                      <a:pt x="5765" y="176"/>
                      <a:pt x="5515" y="427"/>
                    </a:cubicBezTo>
                    <a:cubicBezTo>
                      <a:pt x="5364" y="577"/>
                      <a:pt x="5239" y="778"/>
                      <a:pt x="5189" y="978"/>
                    </a:cubicBezTo>
                    <a:cubicBezTo>
                      <a:pt x="5139" y="928"/>
                      <a:pt x="5114" y="878"/>
                      <a:pt x="5063" y="828"/>
                    </a:cubicBezTo>
                    <a:cubicBezTo>
                      <a:pt x="4512" y="276"/>
                      <a:pt x="3792" y="1"/>
                      <a:pt x="3074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56;p52">
                <a:extLst>
                  <a:ext uri="{FF2B5EF4-FFF2-40B4-BE49-F238E27FC236}">
                    <a16:creationId xmlns:a16="http://schemas.microsoft.com/office/drawing/2014/main" id="{B6A26B27-1FDF-F0AE-56B9-A78B5E1A9ED8}"/>
                  </a:ext>
                </a:extLst>
              </p:cNvPr>
              <p:cNvSpPr/>
              <p:nvPr/>
            </p:nvSpPr>
            <p:spPr>
              <a:xfrm>
                <a:off x="5139875" y="2447400"/>
                <a:ext cx="83375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3049" extrusionOk="0">
                    <a:moveTo>
                      <a:pt x="1667" y="0"/>
                    </a:moveTo>
                    <a:cubicBezTo>
                      <a:pt x="1279" y="0"/>
                      <a:pt x="891" y="151"/>
                      <a:pt x="602" y="452"/>
                    </a:cubicBezTo>
                    <a:cubicBezTo>
                      <a:pt x="1" y="1028"/>
                      <a:pt x="1" y="2005"/>
                      <a:pt x="577" y="2607"/>
                    </a:cubicBezTo>
                    <a:cubicBezTo>
                      <a:pt x="881" y="2898"/>
                      <a:pt x="1275" y="3049"/>
                      <a:pt x="1667" y="3049"/>
                    </a:cubicBezTo>
                    <a:cubicBezTo>
                      <a:pt x="2052" y="3049"/>
                      <a:pt x="2435" y="2904"/>
                      <a:pt x="2733" y="2607"/>
                    </a:cubicBezTo>
                    <a:cubicBezTo>
                      <a:pt x="3334" y="2005"/>
                      <a:pt x="3334" y="1053"/>
                      <a:pt x="2733" y="452"/>
                    </a:cubicBezTo>
                    <a:cubicBezTo>
                      <a:pt x="2444" y="151"/>
                      <a:pt x="2056" y="0"/>
                      <a:pt x="1667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57;p52">
                <a:extLst>
                  <a:ext uri="{FF2B5EF4-FFF2-40B4-BE49-F238E27FC236}">
                    <a16:creationId xmlns:a16="http://schemas.microsoft.com/office/drawing/2014/main" id="{1E97B233-3131-58B8-EDB9-21C6CAADACEB}"/>
                  </a:ext>
                </a:extLst>
              </p:cNvPr>
              <p:cNvSpPr/>
              <p:nvPr/>
            </p:nvSpPr>
            <p:spPr>
              <a:xfrm>
                <a:off x="5017075" y="2997600"/>
                <a:ext cx="56425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075" extrusionOk="0">
                    <a:moveTo>
                      <a:pt x="1116" y="1"/>
                    </a:moveTo>
                    <a:cubicBezTo>
                      <a:pt x="857" y="1"/>
                      <a:pt x="599" y="101"/>
                      <a:pt x="401" y="298"/>
                    </a:cubicBezTo>
                    <a:cubicBezTo>
                      <a:pt x="0" y="699"/>
                      <a:pt x="0" y="1351"/>
                      <a:pt x="401" y="1752"/>
                    </a:cubicBezTo>
                    <a:cubicBezTo>
                      <a:pt x="605" y="1968"/>
                      <a:pt x="873" y="2075"/>
                      <a:pt x="1140" y="2075"/>
                    </a:cubicBezTo>
                    <a:cubicBezTo>
                      <a:pt x="1399" y="2075"/>
                      <a:pt x="1658" y="1974"/>
                      <a:pt x="1855" y="1777"/>
                    </a:cubicBezTo>
                    <a:cubicBezTo>
                      <a:pt x="2256" y="1376"/>
                      <a:pt x="2256" y="724"/>
                      <a:pt x="1855" y="323"/>
                    </a:cubicBezTo>
                    <a:cubicBezTo>
                      <a:pt x="1652" y="107"/>
                      <a:pt x="1383" y="1"/>
                      <a:pt x="1116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58;p52">
                <a:extLst>
                  <a:ext uri="{FF2B5EF4-FFF2-40B4-BE49-F238E27FC236}">
                    <a16:creationId xmlns:a16="http://schemas.microsoft.com/office/drawing/2014/main" id="{C5175FCE-3338-CB7C-3151-0AAA57DD93CE}"/>
                  </a:ext>
                </a:extLst>
              </p:cNvPr>
              <p:cNvSpPr/>
              <p:nvPr/>
            </p:nvSpPr>
            <p:spPr>
              <a:xfrm>
                <a:off x="5578475" y="2865875"/>
                <a:ext cx="153550" cy="1392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5571" extrusionOk="0">
                    <a:moveTo>
                      <a:pt x="3080" y="0"/>
                    </a:moveTo>
                    <a:cubicBezTo>
                      <a:pt x="2367" y="0"/>
                      <a:pt x="1652" y="270"/>
                      <a:pt x="1103" y="805"/>
                    </a:cubicBezTo>
                    <a:cubicBezTo>
                      <a:pt x="26" y="1883"/>
                      <a:pt x="1" y="3663"/>
                      <a:pt x="1103" y="4740"/>
                    </a:cubicBezTo>
                    <a:cubicBezTo>
                      <a:pt x="1645" y="5295"/>
                      <a:pt x="2365" y="5570"/>
                      <a:pt x="3083" y="5570"/>
                    </a:cubicBezTo>
                    <a:cubicBezTo>
                      <a:pt x="3793" y="5570"/>
                      <a:pt x="4503" y="5301"/>
                      <a:pt x="5038" y="4765"/>
                    </a:cubicBezTo>
                    <a:cubicBezTo>
                      <a:pt x="6141" y="3688"/>
                      <a:pt x="6141" y="1908"/>
                      <a:pt x="5063" y="830"/>
                    </a:cubicBezTo>
                    <a:cubicBezTo>
                      <a:pt x="4521" y="276"/>
                      <a:pt x="3802" y="0"/>
                      <a:pt x="30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59;p52">
                <a:extLst>
                  <a:ext uri="{FF2B5EF4-FFF2-40B4-BE49-F238E27FC236}">
                    <a16:creationId xmlns:a16="http://schemas.microsoft.com/office/drawing/2014/main" id="{DAB8FD9E-8563-A41B-F3A5-BD81FE9E74A9}"/>
                  </a:ext>
                </a:extLst>
              </p:cNvPr>
              <p:cNvSpPr/>
              <p:nvPr/>
            </p:nvSpPr>
            <p:spPr>
              <a:xfrm>
                <a:off x="5686250" y="3038400"/>
                <a:ext cx="103400" cy="93950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3758" extrusionOk="0">
                    <a:moveTo>
                      <a:pt x="2068" y="1"/>
                    </a:moveTo>
                    <a:cubicBezTo>
                      <a:pt x="1586" y="1"/>
                      <a:pt x="1103" y="183"/>
                      <a:pt x="727" y="546"/>
                    </a:cubicBezTo>
                    <a:cubicBezTo>
                      <a:pt x="1" y="1273"/>
                      <a:pt x="1" y="2476"/>
                      <a:pt x="727" y="3203"/>
                    </a:cubicBezTo>
                    <a:cubicBezTo>
                      <a:pt x="1094" y="3569"/>
                      <a:pt x="1581" y="3757"/>
                      <a:pt x="2068" y="3757"/>
                    </a:cubicBezTo>
                    <a:cubicBezTo>
                      <a:pt x="2546" y="3757"/>
                      <a:pt x="3024" y="3575"/>
                      <a:pt x="3384" y="3203"/>
                    </a:cubicBezTo>
                    <a:cubicBezTo>
                      <a:pt x="4111" y="2476"/>
                      <a:pt x="4136" y="1298"/>
                      <a:pt x="3409" y="546"/>
                    </a:cubicBezTo>
                    <a:cubicBezTo>
                      <a:pt x="3033" y="183"/>
                      <a:pt x="2551" y="1"/>
                      <a:pt x="206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0;p52">
                <a:extLst>
                  <a:ext uri="{FF2B5EF4-FFF2-40B4-BE49-F238E27FC236}">
                    <a16:creationId xmlns:a16="http://schemas.microsoft.com/office/drawing/2014/main" id="{16D4B492-DB9A-4076-8212-B00E21E60773}"/>
                  </a:ext>
                </a:extLst>
              </p:cNvPr>
              <p:cNvSpPr/>
              <p:nvPr/>
            </p:nvSpPr>
            <p:spPr>
              <a:xfrm>
                <a:off x="5763325" y="2966500"/>
                <a:ext cx="48900" cy="44525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1781" extrusionOk="0">
                    <a:moveTo>
                      <a:pt x="978" y="1"/>
                    </a:moveTo>
                    <a:cubicBezTo>
                      <a:pt x="752" y="1"/>
                      <a:pt x="527" y="89"/>
                      <a:pt x="351" y="264"/>
                    </a:cubicBezTo>
                    <a:cubicBezTo>
                      <a:pt x="0" y="615"/>
                      <a:pt x="0" y="1166"/>
                      <a:pt x="351" y="1517"/>
                    </a:cubicBezTo>
                    <a:cubicBezTo>
                      <a:pt x="514" y="1693"/>
                      <a:pt x="740" y="1780"/>
                      <a:pt x="968" y="1780"/>
                    </a:cubicBezTo>
                    <a:cubicBezTo>
                      <a:pt x="1197" y="1780"/>
                      <a:pt x="1429" y="1693"/>
                      <a:pt x="1604" y="1517"/>
                    </a:cubicBezTo>
                    <a:cubicBezTo>
                      <a:pt x="1955" y="1166"/>
                      <a:pt x="1955" y="615"/>
                      <a:pt x="1604" y="264"/>
                    </a:cubicBezTo>
                    <a:cubicBezTo>
                      <a:pt x="1429" y="89"/>
                      <a:pt x="1203" y="1"/>
                      <a:pt x="97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61;p52">
                <a:extLst>
                  <a:ext uri="{FF2B5EF4-FFF2-40B4-BE49-F238E27FC236}">
                    <a16:creationId xmlns:a16="http://schemas.microsoft.com/office/drawing/2014/main" id="{C273FE8E-986C-ABB8-B933-F55E202C34CB}"/>
                  </a:ext>
                </a:extLst>
              </p:cNvPr>
              <p:cNvSpPr/>
              <p:nvPr/>
            </p:nvSpPr>
            <p:spPr>
              <a:xfrm>
                <a:off x="5653050" y="3300475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99" y="0"/>
                    </a:moveTo>
                    <a:cubicBezTo>
                      <a:pt x="539" y="0"/>
                      <a:pt x="376" y="63"/>
                      <a:pt x="251" y="188"/>
                    </a:cubicBezTo>
                    <a:cubicBezTo>
                      <a:pt x="0" y="414"/>
                      <a:pt x="0" y="815"/>
                      <a:pt x="251" y="1066"/>
                    </a:cubicBezTo>
                    <a:cubicBezTo>
                      <a:pt x="364" y="1191"/>
                      <a:pt x="520" y="1254"/>
                      <a:pt x="680" y="1254"/>
                    </a:cubicBezTo>
                    <a:cubicBezTo>
                      <a:pt x="840" y="1254"/>
                      <a:pt x="1003" y="1191"/>
                      <a:pt x="1128" y="1066"/>
                    </a:cubicBezTo>
                    <a:cubicBezTo>
                      <a:pt x="1379" y="815"/>
                      <a:pt x="1379" y="414"/>
                      <a:pt x="1128" y="188"/>
                    </a:cubicBezTo>
                    <a:cubicBezTo>
                      <a:pt x="1015" y="63"/>
                      <a:pt x="859" y="0"/>
                      <a:pt x="699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62;p52">
                <a:extLst>
                  <a:ext uri="{FF2B5EF4-FFF2-40B4-BE49-F238E27FC236}">
                    <a16:creationId xmlns:a16="http://schemas.microsoft.com/office/drawing/2014/main" id="{E6156C31-DFD3-20BE-883A-04043D91797B}"/>
                  </a:ext>
                </a:extLst>
              </p:cNvPr>
              <p:cNvSpPr/>
              <p:nvPr/>
            </p:nvSpPr>
            <p:spPr>
              <a:xfrm>
                <a:off x="5381100" y="3212975"/>
                <a:ext cx="97775" cy="88550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3542" extrusionOk="0">
                    <a:moveTo>
                      <a:pt x="1953" y="1"/>
                    </a:moveTo>
                    <a:cubicBezTo>
                      <a:pt x="1503" y="1"/>
                      <a:pt x="1050" y="170"/>
                      <a:pt x="703" y="505"/>
                    </a:cubicBezTo>
                    <a:cubicBezTo>
                      <a:pt x="1" y="1207"/>
                      <a:pt x="1" y="2310"/>
                      <a:pt x="703" y="3012"/>
                    </a:cubicBezTo>
                    <a:cubicBezTo>
                      <a:pt x="1044" y="3366"/>
                      <a:pt x="1500" y="3541"/>
                      <a:pt x="1959" y="3541"/>
                    </a:cubicBezTo>
                    <a:cubicBezTo>
                      <a:pt x="2409" y="3541"/>
                      <a:pt x="2861" y="3372"/>
                      <a:pt x="3209" y="3037"/>
                    </a:cubicBezTo>
                    <a:cubicBezTo>
                      <a:pt x="3886" y="2335"/>
                      <a:pt x="3911" y="1207"/>
                      <a:pt x="3209" y="530"/>
                    </a:cubicBezTo>
                    <a:cubicBezTo>
                      <a:pt x="2868" y="176"/>
                      <a:pt x="2411" y="1"/>
                      <a:pt x="1953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63;p52">
                <a:extLst>
                  <a:ext uri="{FF2B5EF4-FFF2-40B4-BE49-F238E27FC236}">
                    <a16:creationId xmlns:a16="http://schemas.microsoft.com/office/drawing/2014/main" id="{14B173C6-5C51-B1FA-6520-EFCE4FCA0CA2}"/>
                  </a:ext>
                </a:extLst>
              </p:cNvPr>
              <p:cNvSpPr/>
              <p:nvPr/>
            </p:nvSpPr>
            <p:spPr>
              <a:xfrm>
                <a:off x="5884250" y="3021400"/>
                <a:ext cx="57050" cy="522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088" extrusionOk="0">
                    <a:moveTo>
                      <a:pt x="1128" y="1"/>
                    </a:moveTo>
                    <a:cubicBezTo>
                      <a:pt x="863" y="1"/>
                      <a:pt x="599" y="101"/>
                      <a:pt x="401" y="299"/>
                    </a:cubicBezTo>
                    <a:cubicBezTo>
                      <a:pt x="0" y="725"/>
                      <a:pt x="0" y="1376"/>
                      <a:pt x="401" y="1777"/>
                    </a:cubicBezTo>
                    <a:cubicBezTo>
                      <a:pt x="605" y="1981"/>
                      <a:pt x="873" y="2088"/>
                      <a:pt x="1140" y="2088"/>
                    </a:cubicBezTo>
                    <a:cubicBezTo>
                      <a:pt x="1399" y="2088"/>
                      <a:pt x="1658" y="1987"/>
                      <a:pt x="1855" y="1777"/>
                    </a:cubicBezTo>
                    <a:cubicBezTo>
                      <a:pt x="2281" y="1376"/>
                      <a:pt x="2281" y="725"/>
                      <a:pt x="1880" y="324"/>
                    </a:cubicBezTo>
                    <a:cubicBezTo>
                      <a:pt x="1677" y="107"/>
                      <a:pt x="1402" y="1"/>
                      <a:pt x="112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64;p52">
                <a:extLst>
                  <a:ext uri="{FF2B5EF4-FFF2-40B4-BE49-F238E27FC236}">
                    <a16:creationId xmlns:a16="http://schemas.microsoft.com/office/drawing/2014/main" id="{D618A3B5-3F52-9CBF-CB97-7C985B7EE86F}"/>
                  </a:ext>
                </a:extLst>
              </p:cNvPr>
              <p:cNvSpPr/>
              <p:nvPr/>
            </p:nvSpPr>
            <p:spPr>
              <a:xfrm>
                <a:off x="5671850" y="2351525"/>
                <a:ext cx="130350" cy="76875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3075" extrusionOk="0">
                    <a:moveTo>
                      <a:pt x="0" y="1"/>
                    </a:moveTo>
                    <a:cubicBezTo>
                      <a:pt x="201" y="652"/>
                      <a:pt x="551" y="1279"/>
                      <a:pt x="1078" y="1805"/>
                    </a:cubicBezTo>
                    <a:cubicBezTo>
                      <a:pt x="1905" y="2651"/>
                      <a:pt x="3014" y="3074"/>
                      <a:pt x="4119" y="3074"/>
                    </a:cubicBezTo>
                    <a:cubicBezTo>
                      <a:pt x="4488" y="3074"/>
                      <a:pt x="4856" y="3027"/>
                      <a:pt x="5213" y="2933"/>
                    </a:cubicBezTo>
                    <a:cubicBezTo>
                      <a:pt x="3584" y="1680"/>
                      <a:pt x="1830" y="703"/>
                      <a:pt x="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65;p52">
                <a:extLst>
                  <a:ext uri="{FF2B5EF4-FFF2-40B4-BE49-F238E27FC236}">
                    <a16:creationId xmlns:a16="http://schemas.microsoft.com/office/drawing/2014/main" id="{483A0494-5C47-0D4C-F334-BD7EC177E555}"/>
                  </a:ext>
                </a:extLst>
              </p:cNvPr>
              <p:cNvSpPr/>
              <p:nvPr/>
            </p:nvSpPr>
            <p:spPr>
              <a:xfrm>
                <a:off x="5154300" y="3235350"/>
                <a:ext cx="352775" cy="146475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5859" extrusionOk="0">
                    <a:moveTo>
                      <a:pt x="3846" y="0"/>
                    </a:moveTo>
                    <a:cubicBezTo>
                      <a:pt x="2470" y="0"/>
                      <a:pt x="1091" y="496"/>
                      <a:pt x="0" y="1490"/>
                    </a:cubicBezTo>
                    <a:cubicBezTo>
                      <a:pt x="3806" y="4396"/>
                      <a:pt x="8375" y="5859"/>
                      <a:pt x="12928" y="5859"/>
                    </a:cubicBezTo>
                    <a:cubicBezTo>
                      <a:pt x="13322" y="5859"/>
                      <a:pt x="13717" y="5848"/>
                      <a:pt x="14111" y="5826"/>
                    </a:cubicBezTo>
                    <a:cubicBezTo>
                      <a:pt x="13960" y="5475"/>
                      <a:pt x="13735" y="5149"/>
                      <a:pt x="13459" y="4874"/>
                    </a:cubicBezTo>
                    <a:cubicBezTo>
                      <a:pt x="12813" y="4228"/>
                      <a:pt x="11962" y="3900"/>
                      <a:pt x="11115" y="3900"/>
                    </a:cubicBezTo>
                    <a:cubicBezTo>
                      <a:pt x="10516" y="3900"/>
                      <a:pt x="9918" y="4065"/>
                      <a:pt x="9399" y="4397"/>
                    </a:cubicBezTo>
                    <a:cubicBezTo>
                      <a:pt x="9173" y="3395"/>
                      <a:pt x="8672" y="2468"/>
                      <a:pt x="7895" y="1691"/>
                    </a:cubicBezTo>
                    <a:cubicBezTo>
                      <a:pt x="6782" y="565"/>
                      <a:pt x="5315" y="0"/>
                      <a:pt x="384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66;p52">
                <a:extLst>
                  <a:ext uri="{FF2B5EF4-FFF2-40B4-BE49-F238E27FC236}">
                    <a16:creationId xmlns:a16="http://schemas.microsoft.com/office/drawing/2014/main" id="{BE7536B5-6C1D-EA06-9D2A-585385413A22}"/>
                  </a:ext>
                </a:extLst>
              </p:cNvPr>
              <p:cNvSpPr/>
              <p:nvPr/>
            </p:nvSpPr>
            <p:spPr>
              <a:xfrm>
                <a:off x="5851050" y="2675075"/>
                <a:ext cx="47000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715" extrusionOk="0">
                    <a:moveTo>
                      <a:pt x="940" y="1"/>
                    </a:moveTo>
                    <a:cubicBezTo>
                      <a:pt x="725" y="1"/>
                      <a:pt x="511" y="82"/>
                      <a:pt x="351" y="242"/>
                    </a:cubicBezTo>
                    <a:cubicBezTo>
                      <a:pt x="0" y="593"/>
                      <a:pt x="0" y="1119"/>
                      <a:pt x="351" y="1470"/>
                    </a:cubicBezTo>
                    <a:cubicBezTo>
                      <a:pt x="514" y="1633"/>
                      <a:pt x="727" y="1714"/>
                      <a:pt x="943" y="1714"/>
                    </a:cubicBezTo>
                    <a:cubicBezTo>
                      <a:pt x="1159" y="1714"/>
                      <a:pt x="1379" y="1633"/>
                      <a:pt x="1554" y="1470"/>
                    </a:cubicBezTo>
                    <a:cubicBezTo>
                      <a:pt x="1880" y="1144"/>
                      <a:pt x="1880" y="593"/>
                      <a:pt x="1554" y="267"/>
                    </a:cubicBezTo>
                    <a:cubicBezTo>
                      <a:pt x="1388" y="88"/>
                      <a:pt x="1164" y="1"/>
                      <a:pt x="94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67;p52">
                <a:extLst>
                  <a:ext uri="{FF2B5EF4-FFF2-40B4-BE49-F238E27FC236}">
                    <a16:creationId xmlns:a16="http://schemas.microsoft.com/office/drawing/2014/main" id="{52DEDDDA-A463-BF9E-A806-D02B097C47A1}"/>
                  </a:ext>
                </a:extLst>
              </p:cNvPr>
              <p:cNvSpPr/>
              <p:nvPr/>
            </p:nvSpPr>
            <p:spPr>
              <a:xfrm>
                <a:off x="5827850" y="2576850"/>
                <a:ext cx="94650" cy="85650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3426" extrusionOk="0">
                    <a:moveTo>
                      <a:pt x="1881" y="1"/>
                    </a:moveTo>
                    <a:cubicBezTo>
                      <a:pt x="1446" y="1"/>
                      <a:pt x="1013" y="164"/>
                      <a:pt x="677" y="487"/>
                    </a:cubicBezTo>
                    <a:cubicBezTo>
                      <a:pt x="26" y="1163"/>
                      <a:pt x="1" y="2241"/>
                      <a:pt x="677" y="2918"/>
                    </a:cubicBezTo>
                    <a:cubicBezTo>
                      <a:pt x="1016" y="3256"/>
                      <a:pt x="1454" y="3425"/>
                      <a:pt x="1893" y="3425"/>
                    </a:cubicBezTo>
                    <a:cubicBezTo>
                      <a:pt x="2332" y="3425"/>
                      <a:pt x="2770" y="3256"/>
                      <a:pt x="3109" y="2918"/>
                    </a:cubicBezTo>
                    <a:cubicBezTo>
                      <a:pt x="3760" y="2266"/>
                      <a:pt x="3785" y="1188"/>
                      <a:pt x="3109" y="512"/>
                    </a:cubicBezTo>
                    <a:cubicBezTo>
                      <a:pt x="2767" y="170"/>
                      <a:pt x="2323" y="1"/>
                      <a:pt x="1881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68;p52">
                <a:extLst>
                  <a:ext uri="{FF2B5EF4-FFF2-40B4-BE49-F238E27FC236}">
                    <a16:creationId xmlns:a16="http://schemas.microsoft.com/office/drawing/2014/main" id="{99773944-0959-AA73-29D0-6A08FFC2003C}"/>
                  </a:ext>
                </a:extLst>
              </p:cNvPr>
              <p:cNvSpPr/>
              <p:nvPr/>
            </p:nvSpPr>
            <p:spPr>
              <a:xfrm>
                <a:off x="5035250" y="2720900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80" y="0"/>
                    </a:moveTo>
                    <a:cubicBezTo>
                      <a:pt x="520" y="0"/>
                      <a:pt x="364" y="63"/>
                      <a:pt x="251" y="188"/>
                    </a:cubicBezTo>
                    <a:cubicBezTo>
                      <a:pt x="0" y="439"/>
                      <a:pt x="0" y="815"/>
                      <a:pt x="226" y="1065"/>
                    </a:cubicBezTo>
                    <a:cubicBezTo>
                      <a:pt x="351" y="1191"/>
                      <a:pt x="514" y="1253"/>
                      <a:pt x="677" y="1253"/>
                    </a:cubicBezTo>
                    <a:cubicBezTo>
                      <a:pt x="840" y="1253"/>
                      <a:pt x="1003" y="1191"/>
                      <a:pt x="1128" y="1065"/>
                    </a:cubicBezTo>
                    <a:cubicBezTo>
                      <a:pt x="1379" y="840"/>
                      <a:pt x="1379" y="439"/>
                      <a:pt x="1128" y="188"/>
                    </a:cubicBezTo>
                    <a:cubicBezTo>
                      <a:pt x="1003" y="63"/>
                      <a:pt x="840" y="0"/>
                      <a:pt x="6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1669;p52">
              <a:extLst>
                <a:ext uri="{FF2B5EF4-FFF2-40B4-BE49-F238E27FC236}">
                  <a16:creationId xmlns:a16="http://schemas.microsoft.com/office/drawing/2014/main" id="{9BA62612-1ECF-929F-648C-9ED2BE53969B}"/>
                </a:ext>
              </a:extLst>
            </p:cNvPr>
            <p:cNvSpPr/>
            <p:nvPr/>
          </p:nvSpPr>
          <p:spPr>
            <a:xfrm>
              <a:off x="4944375" y="2314950"/>
              <a:ext cx="1040330" cy="1066909"/>
            </a:xfrm>
            <a:custGeom>
              <a:avLst/>
              <a:gdLst/>
              <a:ahLst/>
              <a:cxnLst/>
              <a:rect l="l" t="t" r="r" b="b"/>
              <a:pathLst>
                <a:path w="50428" h="50427" extrusionOk="0">
                  <a:moveTo>
                    <a:pt x="25214" y="0"/>
                  </a:moveTo>
                  <a:cubicBezTo>
                    <a:pt x="11304" y="0"/>
                    <a:pt x="1" y="11279"/>
                    <a:pt x="1" y="25214"/>
                  </a:cubicBezTo>
                  <a:cubicBezTo>
                    <a:pt x="1" y="39149"/>
                    <a:pt x="11304" y="50427"/>
                    <a:pt x="25214" y="50427"/>
                  </a:cubicBezTo>
                  <a:cubicBezTo>
                    <a:pt x="39149" y="50427"/>
                    <a:pt x="50427" y="39149"/>
                    <a:pt x="50427" y="25214"/>
                  </a:cubicBezTo>
                  <a:cubicBezTo>
                    <a:pt x="50427" y="11279"/>
                    <a:pt x="39149" y="0"/>
                    <a:pt x="25214" y="0"/>
                  </a:cubicBezTo>
                  <a:close/>
                </a:path>
              </a:pathLst>
            </a:custGeom>
            <a:solidFill>
              <a:srgbClr val="EE006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70;p52">
              <a:extLst>
                <a:ext uri="{FF2B5EF4-FFF2-40B4-BE49-F238E27FC236}">
                  <a16:creationId xmlns:a16="http://schemas.microsoft.com/office/drawing/2014/main" id="{BE382F77-1D41-F69B-A96B-B1B50826FD29}"/>
                </a:ext>
              </a:extLst>
            </p:cNvPr>
            <p:cNvSpPr/>
            <p:nvPr/>
          </p:nvSpPr>
          <p:spPr>
            <a:xfrm>
              <a:off x="4944213" y="2314424"/>
              <a:ext cx="1067484" cy="1068037"/>
            </a:xfrm>
            <a:custGeom>
              <a:avLst/>
              <a:gdLst/>
              <a:ahLst/>
              <a:cxnLst/>
              <a:rect l="l" t="t" r="r" b="b"/>
              <a:pathLst>
                <a:path w="48297" h="48322" extrusionOk="0">
                  <a:moveTo>
                    <a:pt x="24136" y="0"/>
                  </a:moveTo>
                  <a:cubicBezTo>
                    <a:pt x="10802" y="0"/>
                    <a:pt x="0" y="10827"/>
                    <a:pt x="0" y="24161"/>
                  </a:cubicBezTo>
                  <a:cubicBezTo>
                    <a:pt x="0" y="37494"/>
                    <a:pt x="10802" y="48321"/>
                    <a:pt x="24136" y="48321"/>
                  </a:cubicBezTo>
                  <a:cubicBezTo>
                    <a:pt x="37494" y="48321"/>
                    <a:pt x="48296" y="37494"/>
                    <a:pt x="48296" y="24161"/>
                  </a:cubicBezTo>
                  <a:cubicBezTo>
                    <a:pt x="48296" y="10827"/>
                    <a:pt x="37494" y="0"/>
                    <a:pt x="24136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671;p52">
              <a:extLst>
                <a:ext uri="{FF2B5EF4-FFF2-40B4-BE49-F238E27FC236}">
                  <a16:creationId xmlns:a16="http://schemas.microsoft.com/office/drawing/2014/main" id="{2B731638-2707-1539-3AC6-15B4B0CD6A1F}"/>
                </a:ext>
              </a:extLst>
            </p:cNvPr>
            <p:cNvSpPr/>
            <p:nvPr/>
          </p:nvSpPr>
          <p:spPr>
            <a:xfrm>
              <a:off x="4944183" y="2314963"/>
              <a:ext cx="1067433" cy="1066849"/>
            </a:xfrm>
            <a:custGeom>
              <a:avLst/>
              <a:gdLst/>
              <a:ahLst/>
              <a:cxnLst/>
              <a:rect l="l" t="t" r="r" b="b"/>
              <a:pathLst>
                <a:path w="45690" h="45665" extrusionOk="0">
                  <a:moveTo>
                    <a:pt x="22833" y="0"/>
                  </a:moveTo>
                  <a:cubicBezTo>
                    <a:pt x="10226" y="0"/>
                    <a:pt x="0" y="10226"/>
                    <a:pt x="0" y="22833"/>
                  </a:cubicBezTo>
                  <a:cubicBezTo>
                    <a:pt x="0" y="35439"/>
                    <a:pt x="10226" y="45665"/>
                    <a:pt x="22833" y="45665"/>
                  </a:cubicBezTo>
                  <a:cubicBezTo>
                    <a:pt x="35464" y="45665"/>
                    <a:pt x="45690" y="35439"/>
                    <a:pt x="45690" y="22833"/>
                  </a:cubicBezTo>
                  <a:cubicBezTo>
                    <a:pt x="45690" y="10226"/>
                    <a:pt x="35464" y="0"/>
                    <a:pt x="22833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672;p52">
              <a:extLst>
                <a:ext uri="{FF2B5EF4-FFF2-40B4-BE49-F238E27FC236}">
                  <a16:creationId xmlns:a16="http://schemas.microsoft.com/office/drawing/2014/main" id="{65C6225E-0662-1587-0260-FC838060A0FC}"/>
                </a:ext>
              </a:extLst>
            </p:cNvPr>
            <p:cNvSpPr/>
            <p:nvPr/>
          </p:nvSpPr>
          <p:spPr>
            <a:xfrm>
              <a:off x="4889250" y="2463700"/>
              <a:ext cx="1154175" cy="918250"/>
            </a:xfrm>
            <a:custGeom>
              <a:avLst/>
              <a:gdLst/>
              <a:ahLst/>
              <a:cxnLst/>
              <a:rect l="l" t="t" r="r" b="b"/>
              <a:pathLst>
                <a:path w="46167" h="36730" extrusionOk="0">
                  <a:moveTo>
                    <a:pt x="8773" y="0"/>
                  </a:moveTo>
                  <a:cubicBezTo>
                    <a:pt x="8572" y="175"/>
                    <a:pt x="8372" y="376"/>
                    <a:pt x="8196" y="576"/>
                  </a:cubicBezTo>
                  <a:cubicBezTo>
                    <a:pt x="1" y="9048"/>
                    <a:pt x="251" y="22557"/>
                    <a:pt x="8723" y="30752"/>
                  </a:cubicBezTo>
                  <a:cubicBezTo>
                    <a:pt x="12872" y="34742"/>
                    <a:pt x="18216" y="36730"/>
                    <a:pt x="23551" y="36730"/>
                  </a:cubicBezTo>
                  <a:cubicBezTo>
                    <a:pt x="29140" y="36730"/>
                    <a:pt x="34718" y="34548"/>
                    <a:pt x="38898" y="30201"/>
                  </a:cubicBezTo>
                  <a:cubicBezTo>
                    <a:pt x="44537" y="24386"/>
                    <a:pt x="46166" y="16191"/>
                    <a:pt x="43911" y="8973"/>
                  </a:cubicBezTo>
                  <a:lnTo>
                    <a:pt x="43911" y="8973"/>
                  </a:lnTo>
                  <a:lnTo>
                    <a:pt x="31931" y="21379"/>
                  </a:lnTo>
                  <a:cubicBezTo>
                    <a:pt x="29037" y="24375"/>
                    <a:pt x="25182" y="25879"/>
                    <a:pt x="21317" y="25879"/>
                  </a:cubicBezTo>
                  <a:cubicBezTo>
                    <a:pt x="17618" y="25879"/>
                    <a:pt x="13909" y="24500"/>
                    <a:pt x="11028" y="21729"/>
                  </a:cubicBezTo>
                  <a:lnTo>
                    <a:pt x="9625" y="20376"/>
                  </a:lnTo>
                  <a:cubicBezTo>
                    <a:pt x="3910" y="14862"/>
                    <a:pt x="3585" y="5890"/>
                    <a:pt x="8773" y="0"/>
                  </a:cubicBezTo>
                  <a:close/>
                </a:path>
              </a:pathLst>
            </a:custGeom>
            <a:solidFill>
              <a:srgbClr val="EE0069">
                <a:alpha val="25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637;p52">
            <a:extLst>
              <a:ext uri="{FF2B5EF4-FFF2-40B4-BE49-F238E27FC236}">
                <a16:creationId xmlns:a16="http://schemas.microsoft.com/office/drawing/2014/main" id="{C048851E-A6AE-0A41-A1F3-7C7EB277933E}"/>
              </a:ext>
            </a:extLst>
          </p:cNvPr>
          <p:cNvSpPr/>
          <p:nvPr/>
        </p:nvSpPr>
        <p:spPr>
          <a:xfrm>
            <a:off x="7651901" y="2709819"/>
            <a:ext cx="195502" cy="153247"/>
          </a:xfrm>
          <a:custGeom>
            <a:avLst/>
            <a:gdLst/>
            <a:ahLst/>
            <a:cxnLst/>
            <a:rect l="l" t="t" r="r" b="b"/>
            <a:pathLst>
              <a:path w="3359" h="2633" extrusionOk="0">
                <a:moveTo>
                  <a:pt x="2039" y="0"/>
                </a:moveTo>
                <a:cubicBezTo>
                  <a:pt x="1955" y="0"/>
                  <a:pt x="1870" y="12"/>
                  <a:pt x="1780" y="35"/>
                </a:cubicBezTo>
                <a:cubicBezTo>
                  <a:pt x="1604" y="110"/>
                  <a:pt x="1429" y="235"/>
                  <a:pt x="1303" y="411"/>
                </a:cubicBezTo>
                <a:cubicBezTo>
                  <a:pt x="1078" y="712"/>
                  <a:pt x="1153" y="1063"/>
                  <a:pt x="1329" y="1238"/>
                </a:cubicBezTo>
                <a:cubicBezTo>
                  <a:pt x="1479" y="1407"/>
                  <a:pt x="1643" y="1492"/>
                  <a:pt x="1833" y="1492"/>
                </a:cubicBezTo>
                <a:cubicBezTo>
                  <a:pt x="1896" y="1492"/>
                  <a:pt x="1961" y="1482"/>
                  <a:pt x="2030" y="1464"/>
                </a:cubicBezTo>
                <a:cubicBezTo>
                  <a:pt x="2131" y="1464"/>
                  <a:pt x="2181" y="1413"/>
                  <a:pt x="2231" y="1313"/>
                </a:cubicBezTo>
                <a:cubicBezTo>
                  <a:pt x="2231" y="1288"/>
                  <a:pt x="2231" y="1263"/>
                  <a:pt x="2206" y="1213"/>
                </a:cubicBezTo>
                <a:cubicBezTo>
                  <a:pt x="2181" y="1188"/>
                  <a:pt x="2156" y="1188"/>
                  <a:pt x="2131" y="1188"/>
                </a:cubicBezTo>
                <a:lnTo>
                  <a:pt x="2030" y="1188"/>
                </a:lnTo>
                <a:cubicBezTo>
                  <a:pt x="1994" y="1200"/>
                  <a:pt x="1957" y="1206"/>
                  <a:pt x="1921" y="1206"/>
                </a:cubicBezTo>
                <a:cubicBezTo>
                  <a:pt x="1808" y="1206"/>
                  <a:pt x="1699" y="1145"/>
                  <a:pt x="1604" y="1012"/>
                </a:cubicBezTo>
                <a:cubicBezTo>
                  <a:pt x="1554" y="937"/>
                  <a:pt x="1529" y="837"/>
                  <a:pt x="1579" y="737"/>
                </a:cubicBezTo>
                <a:cubicBezTo>
                  <a:pt x="1629" y="611"/>
                  <a:pt x="1730" y="536"/>
                  <a:pt x="1855" y="486"/>
                </a:cubicBezTo>
                <a:cubicBezTo>
                  <a:pt x="1912" y="467"/>
                  <a:pt x="1966" y="459"/>
                  <a:pt x="2018" y="459"/>
                </a:cubicBezTo>
                <a:cubicBezTo>
                  <a:pt x="2101" y="459"/>
                  <a:pt x="2178" y="480"/>
                  <a:pt x="2256" y="511"/>
                </a:cubicBezTo>
                <a:cubicBezTo>
                  <a:pt x="2506" y="662"/>
                  <a:pt x="2682" y="862"/>
                  <a:pt x="2807" y="1188"/>
                </a:cubicBezTo>
                <a:cubicBezTo>
                  <a:pt x="2832" y="1263"/>
                  <a:pt x="2832" y="1338"/>
                  <a:pt x="2807" y="1413"/>
                </a:cubicBezTo>
                <a:cubicBezTo>
                  <a:pt x="2732" y="1564"/>
                  <a:pt x="2657" y="1689"/>
                  <a:pt x="2607" y="1814"/>
                </a:cubicBezTo>
                <a:cubicBezTo>
                  <a:pt x="2582" y="1865"/>
                  <a:pt x="2532" y="1890"/>
                  <a:pt x="2506" y="1915"/>
                </a:cubicBezTo>
                <a:cubicBezTo>
                  <a:pt x="2331" y="2090"/>
                  <a:pt x="2105" y="2140"/>
                  <a:pt x="1880" y="2190"/>
                </a:cubicBezTo>
                <a:lnTo>
                  <a:pt x="1755" y="2190"/>
                </a:lnTo>
                <a:cubicBezTo>
                  <a:pt x="1329" y="2090"/>
                  <a:pt x="1028" y="1915"/>
                  <a:pt x="802" y="1639"/>
                </a:cubicBezTo>
                <a:cubicBezTo>
                  <a:pt x="652" y="1464"/>
                  <a:pt x="476" y="1213"/>
                  <a:pt x="527" y="887"/>
                </a:cubicBezTo>
                <a:cubicBezTo>
                  <a:pt x="527" y="862"/>
                  <a:pt x="527" y="837"/>
                  <a:pt x="527" y="787"/>
                </a:cubicBezTo>
                <a:lnTo>
                  <a:pt x="527" y="762"/>
                </a:lnTo>
                <a:cubicBezTo>
                  <a:pt x="527" y="611"/>
                  <a:pt x="552" y="461"/>
                  <a:pt x="627" y="361"/>
                </a:cubicBezTo>
                <a:cubicBezTo>
                  <a:pt x="627" y="311"/>
                  <a:pt x="652" y="261"/>
                  <a:pt x="652" y="210"/>
                </a:cubicBezTo>
                <a:cubicBezTo>
                  <a:pt x="652" y="160"/>
                  <a:pt x="627" y="85"/>
                  <a:pt x="577" y="60"/>
                </a:cubicBezTo>
                <a:cubicBezTo>
                  <a:pt x="547" y="31"/>
                  <a:pt x="509" y="18"/>
                  <a:pt x="468" y="18"/>
                </a:cubicBezTo>
                <a:cubicBezTo>
                  <a:pt x="438" y="18"/>
                  <a:pt x="407" y="25"/>
                  <a:pt x="376" y="35"/>
                </a:cubicBezTo>
                <a:cubicBezTo>
                  <a:pt x="351" y="60"/>
                  <a:pt x="326" y="60"/>
                  <a:pt x="301" y="85"/>
                </a:cubicBezTo>
                <a:cubicBezTo>
                  <a:pt x="100" y="286"/>
                  <a:pt x="0" y="511"/>
                  <a:pt x="25" y="787"/>
                </a:cubicBezTo>
                <a:cubicBezTo>
                  <a:pt x="25" y="812"/>
                  <a:pt x="25" y="862"/>
                  <a:pt x="50" y="887"/>
                </a:cubicBezTo>
                <a:cubicBezTo>
                  <a:pt x="50" y="937"/>
                  <a:pt x="50" y="1012"/>
                  <a:pt x="50" y="1063"/>
                </a:cubicBezTo>
                <a:cubicBezTo>
                  <a:pt x="75" y="1438"/>
                  <a:pt x="226" y="1739"/>
                  <a:pt x="501" y="1990"/>
                </a:cubicBezTo>
                <a:cubicBezTo>
                  <a:pt x="727" y="2165"/>
                  <a:pt x="928" y="2316"/>
                  <a:pt x="1128" y="2466"/>
                </a:cubicBezTo>
                <a:cubicBezTo>
                  <a:pt x="1228" y="2541"/>
                  <a:pt x="1354" y="2566"/>
                  <a:pt x="1454" y="2591"/>
                </a:cubicBezTo>
                <a:cubicBezTo>
                  <a:pt x="1562" y="2618"/>
                  <a:pt x="1676" y="2632"/>
                  <a:pt x="1796" y="2632"/>
                </a:cubicBezTo>
                <a:cubicBezTo>
                  <a:pt x="2010" y="2632"/>
                  <a:pt x="2240" y="2588"/>
                  <a:pt x="2481" y="2491"/>
                </a:cubicBezTo>
                <a:cubicBezTo>
                  <a:pt x="2732" y="2366"/>
                  <a:pt x="2933" y="2266"/>
                  <a:pt x="3033" y="2040"/>
                </a:cubicBezTo>
                <a:cubicBezTo>
                  <a:pt x="3133" y="1915"/>
                  <a:pt x="3208" y="1764"/>
                  <a:pt x="3258" y="1639"/>
                </a:cubicBezTo>
                <a:cubicBezTo>
                  <a:pt x="3359" y="1438"/>
                  <a:pt x="3359" y="1238"/>
                  <a:pt x="3283" y="1012"/>
                </a:cubicBezTo>
                <a:cubicBezTo>
                  <a:pt x="3233" y="862"/>
                  <a:pt x="3133" y="712"/>
                  <a:pt x="3033" y="586"/>
                </a:cubicBezTo>
                <a:cubicBezTo>
                  <a:pt x="2882" y="361"/>
                  <a:pt x="2657" y="185"/>
                  <a:pt x="2356" y="60"/>
                </a:cubicBezTo>
                <a:cubicBezTo>
                  <a:pt x="2246" y="19"/>
                  <a:pt x="2143" y="0"/>
                  <a:pt x="20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72" name="Picture 4" descr="QUIERO PAZ INTERIOR - YouTube">
            <a:extLst>
              <a:ext uri="{FF2B5EF4-FFF2-40B4-BE49-F238E27FC236}">
                <a16:creationId xmlns:a16="http://schemas.microsoft.com/office/drawing/2014/main" id="{D26F6C2F-2BB7-5912-6157-F374B329F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351" y="2327737"/>
            <a:ext cx="4441311" cy="2498237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742725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Índice y Estructura</a:t>
            </a:r>
            <a:endParaRPr dirty="0"/>
          </a:p>
        </p:txBody>
      </p:sp>
      <p:sp>
        <p:nvSpPr>
          <p:cNvPr id="560" name="Google Shape;560;p29"/>
          <p:cNvSpPr txBox="1"/>
          <p:nvPr/>
        </p:nvSpPr>
        <p:spPr>
          <a:xfrm>
            <a:off x="720000" y="1192950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En esta presentación veremos los siguientes aspectos del proyecto:</a:t>
            </a:r>
            <a:endParaRPr sz="1200" b="1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**Proyecto realizado por Álvaro González Sayago 2º ASIR.</a:t>
            </a:r>
            <a:endParaRPr sz="1100" b="1" i="1" dirty="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61" name="Google Shape;561;p29"/>
          <p:cNvSpPr/>
          <p:nvPr/>
        </p:nvSpPr>
        <p:spPr>
          <a:xfrm>
            <a:off x="360700" y="277421"/>
            <a:ext cx="766250" cy="488375"/>
          </a:xfrm>
          <a:custGeom>
            <a:avLst/>
            <a:gdLst/>
            <a:ahLst/>
            <a:cxnLst/>
            <a:rect l="l" t="t" r="r" b="b"/>
            <a:pathLst>
              <a:path w="30650" h="19535" extrusionOk="0">
                <a:moveTo>
                  <a:pt x="974" y="340"/>
                </a:moveTo>
                <a:cubicBezTo>
                  <a:pt x="1087" y="340"/>
                  <a:pt x="1204" y="387"/>
                  <a:pt x="1304" y="496"/>
                </a:cubicBezTo>
                <a:cubicBezTo>
                  <a:pt x="1580" y="846"/>
                  <a:pt x="1429" y="1197"/>
                  <a:pt x="978" y="1272"/>
                </a:cubicBezTo>
                <a:cubicBezTo>
                  <a:pt x="968" y="1274"/>
                  <a:pt x="956" y="1276"/>
                  <a:pt x="944" y="1276"/>
                </a:cubicBezTo>
                <a:cubicBezTo>
                  <a:pt x="802" y="1276"/>
                  <a:pt x="527" y="1142"/>
                  <a:pt x="527" y="796"/>
                </a:cubicBezTo>
                <a:cubicBezTo>
                  <a:pt x="544" y="529"/>
                  <a:pt x="750" y="340"/>
                  <a:pt x="974" y="340"/>
                </a:cubicBezTo>
                <a:close/>
                <a:moveTo>
                  <a:pt x="3120" y="989"/>
                </a:moveTo>
                <a:cubicBezTo>
                  <a:pt x="3149" y="989"/>
                  <a:pt x="3178" y="991"/>
                  <a:pt x="3209" y="997"/>
                </a:cubicBezTo>
                <a:cubicBezTo>
                  <a:pt x="3660" y="1072"/>
                  <a:pt x="3760" y="1473"/>
                  <a:pt x="3459" y="1799"/>
                </a:cubicBezTo>
                <a:cubicBezTo>
                  <a:pt x="3421" y="1850"/>
                  <a:pt x="3316" y="1909"/>
                  <a:pt x="3189" y="1909"/>
                </a:cubicBezTo>
                <a:cubicBezTo>
                  <a:pt x="3069" y="1909"/>
                  <a:pt x="2929" y="1857"/>
                  <a:pt x="2808" y="1699"/>
                </a:cubicBezTo>
                <a:cubicBezTo>
                  <a:pt x="2575" y="1419"/>
                  <a:pt x="2753" y="989"/>
                  <a:pt x="3120" y="989"/>
                </a:cubicBezTo>
                <a:close/>
                <a:moveTo>
                  <a:pt x="7256" y="3545"/>
                </a:moveTo>
                <a:cubicBezTo>
                  <a:pt x="7284" y="3545"/>
                  <a:pt x="7314" y="3548"/>
                  <a:pt x="7344" y="3553"/>
                </a:cubicBezTo>
                <a:cubicBezTo>
                  <a:pt x="7770" y="3628"/>
                  <a:pt x="7895" y="4004"/>
                  <a:pt x="7595" y="4355"/>
                </a:cubicBezTo>
                <a:cubicBezTo>
                  <a:pt x="7543" y="4407"/>
                  <a:pt x="7438" y="4465"/>
                  <a:pt x="7315" y="4465"/>
                </a:cubicBezTo>
                <a:cubicBezTo>
                  <a:pt x="7198" y="4465"/>
                  <a:pt x="7065" y="4413"/>
                  <a:pt x="6943" y="4255"/>
                </a:cubicBezTo>
                <a:cubicBezTo>
                  <a:pt x="6710" y="3976"/>
                  <a:pt x="6888" y="3545"/>
                  <a:pt x="7256" y="3545"/>
                </a:cubicBezTo>
                <a:close/>
                <a:moveTo>
                  <a:pt x="1889" y="3956"/>
                </a:moveTo>
                <a:cubicBezTo>
                  <a:pt x="2005" y="3956"/>
                  <a:pt x="2127" y="4008"/>
                  <a:pt x="2231" y="4130"/>
                </a:cubicBezTo>
                <a:cubicBezTo>
                  <a:pt x="2532" y="4455"/>
                  <a:pt x="2357" y="4831"/>
                  <a:pt x="1905" y="4907"/>
                </a:cubicBezTo>
                <a:cubicBezTo>
                  <a:pt x="1895" y="4909"/>
                  <a:pt x="1884" y="4910"/>
                  <a:pt x="1871" y="4910"/>
                </a:cubicBezTo>
                <a:cubicBezTo>
                  <a:pt x="1730" y="4910"/>
                  <a:pt x="1454" y="4774"/>
                  <a:pt x="1454" y="4405"/>
                </a:cubicBezTo>
                <a:cubicBezTo>
                  <a:pt x="1471" y="4143"/>
                  <a:pt x="1669" y="3956"/>
                  <a:pt x="1889" y="3956"/>
                </a:cubicBezTo>
                <a:close/>
                <a:moveTo>
                  <a:pt x="11118" y="6755"/>
                </a:moveTo>
                <a:cubicBezTo>
                  <a:pt x="11349" y="6755"/>
                  <a:pt x="11571" y="6933"/>
                  <a:pt x="11555" y="7237"/>
                </a:cubicBezTo>
                <a:cubicBezTo>
                  <a:pt x="11538" y="7523"/>
                  <a:pt x="11352" y="7685"/>
                  <a:pt x="11126" y="7685"/>
                </a:cubicBezTo>
                <a:cubicBezTo>
                  <a:pt x="11014" y="7685"/>
                  <a:pt x="10893" y="7646"/>
                  <a:pt x="10778" y="7563"/>
                </a:cubicBezTo>
                <a:cubicBezTo>
                  <a:pt x="10652" y="7488"/>
                  <a:pt x="10527" y="7162"/>
                  <a:pt x="10803" y="6887"/>
                </a:cubicBezTo>
                <a:cubicBezTo>
                  <a:pt x="10893" y="6797"/>
                  <a:pt x="11007" y="6755"/>
                  <a:pt x="11118" y="6755"/>
                </a:cubicBezTo>
                <a:close/>
                <a:moveTo>
                  <a:pt x="3258" y="9124"/>
                </a:moveTo>
                <a:cubicBezTo>
                  <a:pt x="3590" y="9124"/>
                  <a:pt x="3767" y="9420"/>
                  <a:pt x="3635" y="9794"/>
                </a:cubicBezTo>
                <a:cubicBezTo>
                  <a:pt x="3599" y="9883"/>
                  <a:pt x="3461" y="10024"/>
                  <a:pt x="3257" y="10024"/>
                </a:cubicBezTo>
                <a:cubicBezTo>
                  <a:pt x="3175" y="10024"/>
                  <a:pt x="3083" y="10001"/>
                  <a:pt x="2983" y="9944"/>
                </a:cubicBezTo>
                <a:cubicBezTo>
                  <a:pt x="2657" y="9744"/>
                  <a:pt x="2682" y="9242"/>
                  <a:pt x="3108" y="9142"/>
                </a:cubicBezTo>
                <a:cubicBezTo>
                  <a:pt x="3161" y="9130"/>
                  <a:pt x="3211" y="9124"/>
                  <a:pt x="3258" y="9124"/>
                </a:cubicBezTo>
                <a:close/>
                <a:moveTo>
                  <a:pt x="29795" y="12043"/>
                </a:moveTo>
                <a:cubicBezTo>
                  <a:pt x="29925" y="12043"/>
                  <a:pt x="30069" y="12103"/>
                  <a:pt x="30201" y="12225"/>
                </a:cubicBezTo>
                <a:cubicBezTo>
                  <a:pt x="30276" y="12325"/>
                  <a:pt x="30377" y="12651"/>
                  <a:pt x="30051" y="12877"/>
                </a:cubicBezTo>
                <a:cubicBezTo>
                  <a:pt x="29973" y="12935"/>
                  <a:pt x="29886" y="12961"/>
                  <a:pt x="29800" y="12961"/>
                </a:cubicBezTo>
                <a:cubicBezTo>
                  <a:pt x="29554" y="12961"/>
                  <a:pt x="29325" y="12742"/>
                  <a:pt x="29399" y="12425"/>
                </a:cubicBezTo>
                <a:cubicBezTo>
                  <a:pt x="29444" y="12172"/>
                  <a:pt x="29604" y="12043"/>
                  <a:pt x="29795" y="12043"/>
                </a:cubicBezTo>
                <a:close/>
                <a:moveTo>
                  <a:pt x="27245" y="12549"/>
                </a:moveTo>
                <a:cubicBezTo>
                  <a:pt x="27560" y="12549"/>
                  <a:pt x="27727" y="12839"/>
                  <a:pt x="27620" y="13202"/>
                </a:cubicBezTo>
                <a:cubicBezTo>
                  <a:pt x="27583" y="13295"/>
                  <a:pt x="27436" y="13442"/>
                  <a:pt x="27221" y="13442"/>
                </a:cubicBezTo>
                <a:cubicBezTo>
                  <a:pt x="27145" y="13442"/>
                  <a:pt x="27060" y="13424"/>
                  <a:pt x="26968" y="13378"/>
                </a:cubicBezTo>
                <a:cubicBezTo>
                  <a:pt x="26642" y="13202"/>
                  <a:pt x="26642" y="12701"/>
                  <a:pt x="27068" y="12576"/>
                </a:cubicBezTo>
                <a:cubicBezTo>
                  <a:pt x="27131" y="12557"/>
                  <a:pt x="27190" y="12549"/>
                  <a:pt x="27245" y="12549"/>
                </a:cubicBezTo>
                <a:close/>
                <a:moveTo>
                  <a:pt x="1705" y="1197"/>
                </a:moveTo>
                <a:cubicBezTo>
                  <a:pt x="1905" y="1247"/>
                  <a:pt x="2181" y="1298"/>
                  <a:pt x="2357" y="1323"/>
                </a:cubicBezTo>
                <a:cubicBezTo>
                  <a:pt x="2267" y="1791"/>
                  <a:pt x="2635" y="2220"/>
                  <a:pt x="3124" y="2220"/>
                </a:cubicBezTo>
                <a:cubicBezTo>
                  <a:pt x="3184" y="2220"/>
                  <a:pt x="3246" y="2214"/>
                  <a:pt x="3309" y="2200"/>
                </a:cubicBezTo>
                <a:cubicBezTo>
                  <a:pt x="3585" y="2125"/>
                  <a:pt x="3760" y="1999"/>
                  <a:pt x="3860" y="1824"/>
                </a:cubicBezTo>
                <a:cubicBezTo>
                  <a:pt x="4512" y="2250"/>
                  <a:pt x="6091" y="3378"/>
                  <a:pt x="6542" y="3704"/>
                </a:cubicBezTo>
                <a:cubicBezTo>
                  <a:pt x="6291" y="4228"/>
                  <a:pt x="6704" y="4773"/>
                  <a:pt x="7252" y="4773"/>
                </a:cubicBezTo>
                <a:cubicBezTo>
                  <a:pt x="7307" y="4773"/>
                  <a:pt x="7363" y="4768"/>
                  <a:pt x="7419" y="4756"/>
                </a:cubicBezTo>
                <a:cubicBezTo>
                  <a:pt x="7595" y="4706"/>
                  <a:pt x="7720" y="4656"/>
                  <a:pt x="7820" y="4556"/>
                </a:cubicBezTo>
                <a:cubicBezTo>
                  <a:pt x="8121" y="4831"/>
                  <a:pt x="8497" y="5207"/>
                  <a:pt x="8873" y="5583"/>
                </a:cubicBezTo>
                <a:cubicBezTo>
                  <a:pt x="9499" y="6185"/>
                  <a:pt x="10151" y="6811"/>
                  <a:pt x="10352" y="7012"/>
                </a:cubicBezTo>
                <a:cubicBezTo>
                  <a:pt x="10327" y="7137"/>
                  <a:pt x="10327" y="7288"/>
                  <a:pt x="10377" y="7413"/>
                </a:cubicBezTo>
                <a:cubicBezTo>
                  <a:pt x="10520" y="7898"/>
                  <a:pt x="10870" y="8048"/>
                  <a:pt x="11131" y="8048"/>
                </a:cubicBezTo>
                <a:cubicBezTo>
                  <a:pt x="11233" y="8048"/>
                  <a:pt x="11322" y="8025"/>
                  <a:pt x="11379" y="7989"/>
                </a:cubicBezTo>
                <a:cubicBezTo>
                  <a:pt x="11530" y="7914"/>
                  <a:pt x="11630" y="7839"/>
                  <a:pt x="11705" y="7764"/>
                </a:cubicBezTo>
                <a:cubicBezTo>
                  <a:pt x="12607" y="8090"/>
                  <a:pt x="24437" y="12526"/>
                  <a:pt x="26392" y="13027"/>
                </a:cubicBezTo>
                <a:cubicBezTo>
                  <a:pt x="26392" y="13102"/>
                  <a:pt x="26392" y="13177"/>
                  <a:pt x="26417" y="13227"/>
                </a:cubicBezTo>
                <a:lnTo>
                  <a:pt x="11454" y="18215"/>
                </a:lnTo>
                <a:cubicBezTo>
                  <a:pt x="11316" y="17800"/>
                  <a:pt x="10944" y="17660"/>
                  <a:pt x="10729" y="17660"/>
                </a:cubicBezTo>
                <a:cubicBezTo>
                  <a:pt x="10711" y="17660"/>
                  <a:pt x="10693" y="17662"/>
                  <a:pt x="10677" y="17664"/>
                </a:cubicBezTo>
                <a:cubicBezTo>
                  <a:pt x="10226" y="17764"/>
                  <a:pt x="9976" y="18014"/>
                  <a:pt x="9926" y="18340"/>
                </a:cubicBezTo>
                <a:cubicBezTo>
                  <a:pt x="9850" y="18340"/>
                  <a:pt x="9775" y="18340"/>
                  <a:pt x="9700" y="18365"/>
                </a:cubicBezTo>
                <a:cubicBezTo>
                  <a:pt x="9474" y="18390"/>
                  <a:pt x="9199" y="18415"/>
                  <a:pt x="9073" y="18440"/>
                </a:cubicBezTo>
                <a:cubicBezTo>
                  <a:pt x="8941" y="18044"/>
                  <a:pt x="8616" y="17880"/>
                  <a:pt x="8386" y="17880"/>
                </a:cubicBezTo>
                <a:cubicBezTo>
                  <a:pt x="8354" y="17880"/>
                  <a:pt x="8324" y="17883"/>
                  <a:pt x="8296" y="17889"/>
                </a:cubicBezTo>
                <a:cubicBezTo>
                  <a:pt x="8246" y="17889"/>
                  <a:pt x="8196" y="17914"/>
                  <a:pt x="8146" y="17939"/>
                </a:cubicBezTo>
                <a:cubicBezTo>
                  <a:pt x="7394" y="16736"/>
                  <a:pt x="5991" y="14255"/>
                  <a:pt x="4963" y="12450"/>
                </a:cubicBezTo>
                <a:cubicBezTo>
                  <a:pt x="4387" y="11398"/>
                  <a:pt x="3885" y="10571"/>
                  <a:pt x="3660" y="10170"/>
                </a:cubicBezTo>
                <a:cubicBezTo>
                  <a:pt x="4186" y="9794"/>
                  <a:pt x="4036" y="9242"/>
                  <a:pt x="3885" y="9067"/>
                </a:cubicBezTo>
                <a:cubicBezTo>
                  <a:pt x="3660" y="8866"/>
                  <a:pt x="3434" y="8741"/>
                  <a:pt x="3234" y="8741"/>
                </a:cubicBezTo>
                <a:cubicBezTo>
                  <a:pt x="3083" y="8215"/>
                  <a:pt x="2858" y="7087"/>
                  <a:pt x="2682" y="6160"/>
                </a:cubicBezTo>
                <a:cubicBezTo>
                  <a:pt x="2607" y="5709"/>
                  <a:pt x="2507" y="5282"/>
                  <a:pt x="2457" y="5032"/>
                </a:cubicBezTo>
                <a:cubicBezTo>
                  <a:pt x="2557" y="4932"/>
                  <a:pt x="2632" y="4856"/>
                  <a:pt x="2657" y="4756"/>
                </a:cubicBezTo>
                <a:cubicBezTo>
                  <a:pt x="2872" y="4111"/>
                  <a:pt x="2540" y="3625"/>
                  <a:pt x="1944" y="3625"/>
                </a:cubicBezTo>
                <a:cubicBezTo>
                  <a:pt x="1915" y="3625"/>
                  <a:pt x="1885" y="3626"/>
                  <a:pt x="1855" y="3628"/>
                </a:cubicBezTo>
                <a:cubicBezTo>
                  <a:pt x="1630" y="3127"/>
                  <a:pt x="1329" y="2024"/>
                  <a:pt x="1229" y="1573"/>
                </a:cubicBezTo>
                <a:cubicBezTo>
                  <a:pt x="1454" y="1498"/>
                  <a:pt x="1630" y="1348"/>
                  <a:pt x="1705" y="1197"/>
                </a:cubicBezTo>
                <a:close/>
                <a:moveTo>
                  <a:pt x="10731" y="18022"/>
                </a:moveTo>
                <a:cubicBezTo>
                  <a:pt x="10874" y="18022"/>
                  <a:pt x="11027" y="18104"/>
                  <a:pt x="11154" y="18265"/>
                </a:cubicBezTo>
                <a:cubicBezTo>
                  <a:pt x="11229" y="18365"/>
                  <a:pt x="11279" y="18716"/>
                  <a:pt x="10928" y="18892"/>
                </a:cubicBezTo>
                <a:cubicBezTo>
                  <a:pt x="10858" y="18927"/>
                  <a:pt x="10785" y="18943"/>
                  <a:pt x="10714" y="18943"/>
                </a:cubicBezTo>
                <a:cubicBezTo>
                  <a:pt x="10431" y="18943"/>
                  <a:pt x="10186" y="18686"/>
                  <a:pt x="10327" y="18365"/>
                </a:cubicBezTo>
                <a:cubicBezTo>
                  <a:pt x="10408" y="18135"/>
                  <a:pt x="10562" y="18022"/>
                  <a:pt x="10731" y="18022"/>
                </a:cubicBezTo>
                <a:close/>
                <a:moveTo>
                  <a:pt x="8350" y="18222"/>
                </a:moveTo>
                <a:cubicBezTo>
                  <a:pt x="8493" y="18222"/>
                  <a:pt x="8646" y="18304"/>
                  <a:pt x="8773" y="18466"/>
                </a:cubicBezTo>
                <a:cubicBezTo>
                  <a:pt x="8848" y="18591"/>
                  <a:pt x="8898" y="18917"/>
                  <a:pt x="8547" y="19092"/>
                </a:cubicBezTo>
                <a:cubicBezTo>
                  <a:pt x="8474" y="19134"/>
                  <a:pt x="8397" y="19153"/>
                  <a:pt x="8323" y="19153"/>
                </a:cubicBezTo>
                <a:cubicBezTo>
                  <a:pt x="8044" y="19153"/>
                  <a:pt x="7807" y="18883"/>
                  <a:pt x="7946" y="18566"/>
                </a:cubicBezTo>
                <a:cubicBezTo>
                  <a:pt x="8027" y="18336"/>
                  <a:pt x="8181" y="18222"/>
                  <a:pt x="8350" y="18222"/>
                </a:cubicBezTo>
                <a:close/>
                <a:moveTo>
                  <a:pt x="1050" y="1"/>
                </a:moveTo>
                <a:cubicBezTo>
                  <a:pt x="957" y="1"/>
                  <a:pt x="858" y="15"/>
                  <a:pt x="753" y="44"/>
                </a:cubicBezTo>
                <a:cubicBezTo>
                  <a:pt x="1" y="245"/>
                  <a:pt x="1" y="1147"/>
                  <a:pt x="602" y="1473"/>
                </a:cubicBezTo>
                <a:cubicBezTo>
                  <a:pt x="677" y="1523"/>
                  <a:pt x="753" y="1548"/>
                  <a:pt x="828" y="1548"/>
                </a:cubicBezTo>
                <a:cubicBezTo>
                  <a:pt x="928" y="1924"/>
                  <a:pt x="1229" y="3127"/>
                  <a:pt x="1504" y="3754"/>
                </a:cubicBezTo>
                <a:cubicBezTo>
                  <a:pt x="928" y="4029"/>
                  <a:pt x="978" y="4806"/>
                  <a:pt x="1529" y="5082"/>
                </a:cubicBezTo>
                <a:cubicBezTo>
                  <a:pt x="1685" y="5169"/>
                  <a:pt x="1817" y="5195"/>
                  <a:pt x="1942" y="5195"/>
                </a:cubicBezTo>
                <a:cubicBezTo>
                  <a:pt x="1997" y="5195"/>
                  <a:pt x="2052" y="5190"/>
                  <a:pt x="2106" y="5182"/>
                </a:cubicBezTo>
                <a:cubicBezTo>
                  <a:pt x="2156" y="5458"/>
                  <a:pt x="2231" y="5834"/>
                  <a:pt x="2306" y="6235"/>
                </a:cubicBezTo>
                <a:cubicBezTo>
                  <a:pt x="2482" y="7162"/>
                  <a:pt x="2707" y="8265"/>
                  <a:pt x="2858" y="8816"/>
                </a:cubicBezTo>
                <a:cubicBezTo>
                  <a:pt x="2657" y="8917"/>
                  <a:pt x="2507" y="9117"/>
                  <a:pt x="2432" y="9418"/>
                </a:cubicBezTo>
                <a:cubicBezTo>
                  <a:pt x="2297" y="9980"/>
                  <a:pt x="2707" y="10361"/>
                  <a:pt x="3154" y="10361"/>
                </a:cubicBezTo>
                <a:cubicBezTo>
                  <a:pt x="3205" y="10361"/>
                  <a:pt x="3257" y="10355"/>
                  <a:pt x="3309" y="10345"/>
                </a:cubicBezTo>
                <a:cubicBezTo>
                  <a:pt x="3534" y="10696"/>
                  <a:pt x="4011" y="11573"/>
                  <a:pt x="4637" y="12626"/>
                </a:cubicBezTo>
                <a:cubicBezTo>
                  <a:pt x="5665" y="14430"/>
                  <a:pt x="7043" y="16887"/>
                  <a:pt x="7795" y="18115"/>
                </a:cubicBezTo>
                <a:cubicBezTo>
                  <a:pt x="7444" y="18390"/>
                  <a:pt x="7419" y="18841"/>
                  <a:pt x="7795" y="19268"/>
                </a:cubicBezTo>
                <a:cubicBezTo>
                  <a:pt x="7965" y="19455"/>
                  <a:pt x="8164" y="19535"/>
                  <a:pt x="8356" y="19535"/>
                </a:cubicBezTo>
                <a:cubicBezTo>
                  <a:pt x="8729" y="19535"/>
                  <a:pt x="9074" y="19230"/>
                  <a:pt x="9123" y="18816"/>
                </a:cubicBezTo>
                <a:cubicBezTo>
                  <a:pt x="9249" y="18791"/>
                  <a:pt x="9474" y="18766"/>
                  <a:pt x="9750" y="18741"/>
                </a:cubicBezTo>
                <a:cubicBezTo>
                  <a:pt x="9825" y="18716"/>
                  <a:pt x="9900" y="18716"/>
                  <a:pt x="9951" y="18716"/>
                </a:cubicBezTo>
                <a:cubicBezTo>
                  <a:pt x="10001" y="18816"/>
                  <a:pt x="10076" y="18942"/>
                  <a:pt x="10176" y="19067"/>
                </a:cubicBezTo>
                <a:cubicBezTo>
                  <a:pt x="10345" y="19253"/>
                  <a:pt x="10546" y="19333"/>
                  <a:pt x="10739" y="19333"/>
                </a:cubicBezTo>
                <a:cubicBezTo>
                  <a:pt x="11119" y="19333"/>
                  <a:pt x="11471" y="19023"/>
                  <a:pt x="11504" y="18591"/>
                </a:cubicBezTo>
                <a:lnTo>
                  <a:pt x="26592" y="13578"/>
                </a:lnTo>
                <a:cubicBezTo>
                  <a:pt x="26730" y="13716"/>
                  <a:pt x="26928" y="13793"/>
                  <a:pt x="27133" y="13793"/>
                </a:cubicBezTo>
                <a:cubicBezTo>
                  <a:pt x="27301" y="13793"/>
                  <a:pt x="27473" y="13741"/>
                  <a:pt x="27620" y="13628"/>
                </a:cubicBezTo>
                <a:cubicBezTo>
                  <a:pt x="27896" y="13428"/>
                  <a:pt x="27996" y="13177"/>
                  <a:pt x="27996" y="12952"/>
                </a:cubicBezTo>
                <a:cubicBezTo>
                  <a:pt x="28572" y="12801"/>
                  <a:pt x="28998" y="12751"/>
                  <a:pt x="29048" y="12751"/>
                </a:cubicBezTo>
                <a:cubicBezTo>
                  <a:pt x="29099" y="12902"/>
                  <a:pt x="29199" y="13027"/>
                  <a:pt x="29349" y="13127"/>
                </a:cubicBezTo>
                <a:cubicBezTo>
                  <a:pt x="29516" y="13266"/>
                  <a:pt x="29691" y="13326"/>
                  <a:pt x="29857" y="13326"/>
                </a:cubicBezTo>
                <a:cubicBezTo>
                  <a:pt x="30289" y="13326"/>
                  <a:pt x="30650" y="12915"/>
                  <a:pt x="30577" y="12425"/>
                </a:cubicBezTo>
                <a:cubicBezTo>
                  <a:pt x="30474" y="11869"/>
                  <a:pt x="30066" y="11702"/>
                  <a:pt x="29799" y="11702"/>
                </a:cubicBezTo>
                <a:cubicBezTo>
                  <a:pt x="29741" y="11702"/>
                  <a:pt x="29690" y="11710"/>
                  <a:pt x="29650" y="11724"/>
                </a:cubicBezTo>
                <a:cubicBezTo>
                  <a:pt x="29274" y="11849"/>
                  <a:pt x="29048" y="12100"/>
                  <a:pt x="28998" y="12375"/>
                </a:cubicBezTo>
                <a:cubicBezTo>
                  <a:pt x="28873" y="12400"/>
                  <a:pt x="28472" y="12450"/>
                  <a:pt x="27896" y="12576"/>
                </a:cubicBezTo>
                <a:cubicBezTo>
                  <a:pt x="27870" y="12551"/>
                  <a:pt x="27845" y="12501"/>
                  <a:pt x="27820" y="12476"/>
                </a:cubicBezTo>
                <a:cubicBezTo>
                  <a:pt x="27604" y="12259"/>
                  <a:pt x="27364" y="12155"/>
                  <a:pt x="27143" y="12155"/>
                </a:cubicBezTo>
                <a:cubicBezTo>
                  <a:pt x="26852" y="12155"/>
                  <a:pt x="26595" y="12335"/>
                  <a:pt x="26467" y="12676"/>
                </a:cubicBezTo>
                <a:cubicBezTo>
                  <a:pt x="24612" y="12175"/>
                  <a:pt x="13159" y="7889"/>
                  <a:pt x="11905" y="7413"/>
                </a:cubicBezTo>
                <a:cubicBezTo>
                  <a:pt x="12006" y="7112"/>
                  <a:pt x="11880" y="6761"/>
                  <a:pt x="11479" y="6511"/>
                </a:cubicBezTo>
                <a:cubicBezTo>
                  <a:pt x="11341" y="6437"/>
                  <a:pt x="11203" y="6404"/>
                  <a:pt x="11074" y="6404"/>
                </a:cubicBezTo>
                <a:cubicBezTo>
                  <a:pt x="10851" y="6404"/>
                  <a:pt x="10654" y="6502"/>
                  <a:pt x="10527" y="6661"/>
                </a:cubicBezTo>
                <a:cubicBezTo>
                  <a:pt x="10251" y="6385"/>
                  <a:pt x="9700" y="5859"/>
                  <a:pt x="9149" y="5308"/>
                </a:cubicBezTo>
                <a:cubicBezTo>
                  <a:pt x="8748" y="4907"/>
                  <a:pt x="8347" y="4531"/>
                  <a:pt x="8046" y="4255"/>
                </a:cubicBezTo>
                <a:cubicBezTo>
                  <a:pt x="8121" y="4079"/>
                  <a:pt x="8121" y="3879"/>
                  <a:pt x="8096" y="3779"/>
                </a:cubicBezTo>
                <a:cubicBezTo>
                  <a:pt x="7924" y="3373"/>
                  <a:pt x="7626" y="3152"/>
                  <a:pt x="7317" y="3152"/>
                </a:cubicBezTo>
                <a:cubicBezTo>
                  <a:pt x="7129" y="3152"/>
                  <a:pt x="6938" y="3233"/>
                  <a:pt x="6768" y="3403"/>
                </a:cubicBezTo>
                <a:cubicBezTo>
                  <a:pt x="6316" y="3077"/>
                  <a:pt x="4587" y="1849"/>
                  <a:pt x="3986" y="1473"/>
                </a:cubicBezTo>
                <a:cubicBezTo>
                  <a:pt x="3986" y="1373"/>
                  <a:pt x="3986" y="1298"/>
                  <a:pt x="3961" y="1222"/>
                </a:cubicBezTo>
                <a:cubicBezTo>
                  <a:pt x="3789" y="808"/>
                  <a:pt x="3495" y="589"/>
                  <a:pt x="3191" y="589"/>
                </a:cubicBezTo>
                <a:cubicBezTo>
                  <a:pt x="2961" y="589"/>
                  <a:pt x="2726" y="713"/>
                  <a:pt x="2532" y="972"/>
                </a:cubicBezTo>
                <a:cubicBezTo>
                  <a:pt x="2357" y="947"/>
                  <a:pt x="2031" y="871"/>
                  <a:pt x="1780" y="821"/>
                </a:cubicBezTo>
                <a:cubicBezTo>
                  <a:pt x="1801" y="342"/>
                  <a:pt x="1510" y="1"/>
                  <a:pt x="10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9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9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9"/>
          <p:cNvSpPr/>
          <p:nvPr/>
        </p:nvSpPr>
        <p:spPr>
          <a:xfrm>
            <a:off x="347770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9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9"/>
          <p:cNvSpPr/>
          <p:nvPr/>
        </p:nvSpPr>
        <p:spPr>
          <a:xfrm flipH="1">
            <a:off x="850925" y="4158150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9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9"/>
          <p:cNvSpPr txBox="1"/>
          <p:nvPr/>
        </p:nvSpPr>
        <p:spPr>
          <a:xfrm>
            <a:off x="1046425" y="43167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Para más info sobre el proyecto:</a:t>
            </a:r>
            <a:br>
              <a:rPr lang="en" sz="8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en" sz="1200" b="1" dirty="0">
                <a:solidFill>
                  <a:schemeClr val="dk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</a:rPr>
              <a:t>Revisar la documentación :D</a:t>
            </a:r>
            <a:endParaRPr sz="1700" b="1"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69" name="Google Shape;569;p29"/>
          <p:cNvSpPr txBox="1"/>
          <p:nvPr/>
        </p:nvSpPr>
        <p:spPr>
          <a:xfrm>
            <a:off x="5191650" y="43167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Presentación realizada a fecha de: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2"/>
                </a:solidFill>
                <a:uFill>
                  <a:noFill/>
                </a:uFill>
                <a:latin typeface="Abel"/>
                <a:sym typeface="Abel"/>
              </a:rPr>
              <a:t>30/05/2023</a:t>
            </a:r>
            <a:br>
              <a:rPr lang="en" sz="8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endParaRPr sz="1200" b="1"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30ABFB3-C51E-97BA-045F-8D5DF4199C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131414"/>
              </p:ext>
            </p:extLst>
          </p:nvPr>
        </p:nvGraphicFramePr>
        <p:xfrm>
          <a:off x="720000" y="1724613"/>
          <a:ext cx="7704000" cy="256011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286250">
                  <a:extLst>
                    <a:ext uri="{9D8B030D-6E8A-4147-A177-3AD203B41FA5}">
                      <a16:colId xmlns:a16="http://schemas.microsoft.com/office/drawing/2014/main" val="3948503840"/>
                    </a:ext>
                  </a:extLst>
                </a:gridCol>
                <a:gridCol w="5417750">
                  <a:extLst>
                    <a:ext uri="{9D8B030D-6E8A-4147-A177-3AD203B41FA5}">
                      <a16:colId xmlns:a16="http://schemas.microsoft.com/office/drawing/2014/main" val="1828233356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Alternativas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Las distintas alternativas que podría haber elegido para hacer este proyecto.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66252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Planificación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Pasos seguidos para crear el proyecto desde cero, punto a punto.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6433508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Software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Software utilizado en el proyecto, y la razón por la que se ha implementado.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41224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Utilidades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s-ES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Posibles ataques que se pueden llegar a hacer, y su software correspondiente.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2743678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Configuración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Ficheros de configuración del entorno y para qué sirve cada uno.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161501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Atajos de teclado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Algunos atajos que he configurado en el entorno para más comodidad.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418886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Playfair Display"/>
                          <a:cs typeface="Playfair Display"/>
                          <a:sym typeface="Playfair Display"/>
                        </a:rPr>
                        <a:t>Conclusión final</a:t>
                      </a:r>
                      <a:endParaRPr sz="1200" b="1" i="0" u="none" strike="noStrike" cap="none" dirty="0">
                        <a:solidFill>
                          <a:schemeClr val="lt1"/>
                        </a:solidFill>
                        <a:latin typeface="Abel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050" b="0" i="0" u="none" strike="noStrike" cap="none" dirty="0">
                          <a:solidFill>
                            <a:schemeClr val="lt1"/>
                          </a:solidFill>
                          <a:latin typeface="Abel"/>
                          <a:ea typeface="Inter"/>
                          <a:cs typeface="Inter"/>
                          <a:sym typeface="Inter"/>
                        </a:rPr>
                        <a:t>Conclusión final y preguntas sobre la presentación.</a:t>
                      </a:r>
                      <a:endParaRPr sz="1050" b="0" i="0" u="none" strike="noStrike" cap="none" dirty="0">
                        <a:solidFill>
                          <a:schemeClr val="lt1"/>
                        </a:solidFill>
                        <a:latin typeface="Abel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18085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>
            <a:extLst>
              <a:ext uri="{FF2B5EF4-FFF2-40B4-BE49-F238E27FC236}">
                <a16:creationId xmlns:a16="http://schemas.microsoft.com/office/drawing/2014/main" id="{6C2CE328-D5FC-A3C0-9034-BEE4CC4D4942}"/>
              </a:ext>
            </a:extLst>
          </p:cNvPr>
          <p:cNvSpPr/>
          <p:nvPr/>
        </p:nvSpPr>
        <p:spPr>
          <a:xfrm>
            <a:off x="4956747" y="2124232"/>
            <a:ext cx="1795780" cy="1759381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F490C929-5EBF-50A3-8235-5C0584CFC3EB}"/>
              </a:ext>
            </a:extLst>
          </p:cNvPr>
          <p:cNvSpPr/>
          <p:nvPr/>
        </p:nvSpPr>
        <p:spPr>
          <a:xfrm>
            <a:off x="2218238" y="2139117"/>
            <a:ext cx="1795780" cy="1759381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11" name="Google Shape;611;p31"/>
          <p:cNvSpPr txBox="1">
            <a:spLocks noGrp="1"/>
          </p:cNvSpPr>
          <p:nvPr>
            <p:ph type="title"/>
          </p:nvPr>
        </p:nvSpPr>
        <p:spPr>
          <a:xfrm>
            <a:off x="1979293" y="644432"/>
            <a:ext cx="5185413" cy="17593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Alternativas</a:t>
            </a:r>
            <a:endParaRPr sz="9600" dirty="0"/>
          </a:p>
        </p:txBody>
      </p:sp>
      <p:grpSp>
        <p:nvGrpSpPr>
          <p:cNvPr id="613" name="Google Shape;613;p31"/>
          <p:cNvGrpSpPr/>
          <p:nvPr/>
        </p:nvGrpSpPr>
        <p:grpSpPr>
          <a:xfrm>
            <a:off x="2897138" y="1076438"/>
            <a:ext cx="352138" cy="338788"/>
            <a:chOff x="2897138" y="1457438"/>
            <a:chExt cx="352138" cy="338788"/>
          </a:xfrm>
        </p:grpSpPr>
        <p:sp>
          <p:nvSpPr>
            <p:cNvPr id="614" name="Google Shape;614;p31"/>
            <p:cNvSpPr/>
            <p:nvPr/>
          </p:nvSpPr>
          <p:spPr>
            <a:xfrm flipH="1">
              <a:off x="3053775" y="1457438"/>
              <a:ext cx="195500" cy="188825"/>
            </a:xfrm>
            <a:custGeom>
              <a:avLst/>
              <a:gdLst/>
              <a:ahLst/>
              <a:cxnLst/>
              <a:rect l="l" t="t" r="r" b="b"/>
              <a:pathLst>
                <a:path w="7820" h="7553" extrusionOk="0">
                  <a:moveTo>
                    <a:pt x="3548" y="0"/>
                  </a:moveTo>
                  <a:cubicBezTo>
                    <a:pt x="3528" y="0"/>
                    <a:pt x="3506" y="2"/>
                    <a:pt x="3484" y="5"/>
                  </a:cubicBezTo>
                  <a:cubicBezTo>
                    <a:pt x="3334" y="5"/>
                    <a:pt x="3258" y="80"/>
                    <a:pt x="3208" y="255"/>
                  </a:cubicBezTo>
                  <a:cubicBezTo>
                    <a:pt x="3183" y="306"/>
                    <a:pt x="3183" y="381"/>
                    <a:pt x="3183" y="456"/>
                  </a:cubicBezTo>
                  <a:cubicBezTo>
                    <a:pt x="3133" y="832"/>
                    <a:pt x="3083" y="1208"/>
                    <a:pt x="3058" y="1609"/>
                  </a:cubicBezTo>
                  <a:cubicBezTo>
                    <a:pt x="3008" y="2110"/>
                    <a:pt x="2732" y="2536"/>
                    <a:pt x="2381" y="2887"/>
                  </a:cubicBezTo>
                  <a:cubicBezTo>
                    <a:pt x="2306" y="2962"/>
                    <a:pt x="2181" y="3037"/>
                    <a:pt x="2080" y="3063"/>
                  </a:cubicBezTo>
                  <a:cubicBezTo>
                    <a:pt x="1679" y="3213"/>
                    <a:pt x="1278" y="3338"/>
                    <a:pt x="852" y="3388"/>
                  </a:cubicBezTo>
                  <a:cubicBezTo>
                    <a:pt x="577" y="3413"/>
                    <a:pt x="376" y="3564"/>
                    <a:pt x="201" y="3739"/>
                  </a:cubicBezTo>
                  <a:cubicBezTo>
                    <a:pt x="0" y="3965"/>
                    <a:pt x="50" y="4190"/>
                    <a:pt x="326" y="4291"/>
                  </a:cubicBezTo>
                  <a:cubicBezTo>
                    <a:pt x="502" y="4341"/>
                    <a:pt x="702" y="4391"/>
                    <a:pt x="877" y="4391"/>
                  </a:cubicBezTo>
                  <a:cubicBezTo>
                    <a:pt x="1304" y="4416"/>
                    <a:pt x="1705" y="4516"/>
                    <a:pt x="2106" y="4616"/>
                  </a:cubicBezTo>
                  <a:cubicBezTo>
                    <a:pt x="2507" y="4742"/>
                    <a:pt x="2832" y="5042"/>
                    <a:pt x="3133" y="5343"/>
                  </a:cubicBezTo>
                  <a:cubicBezTo>
                    <a:pt x="3158" y="5368"/>
                    <a:pt x="3183" y="5418"/>
                    <a:pt x="3183" y="5443"/>
                  </a:cubicBezTo>
                  <a:cubicBezTo>
                    <a:pt x="3283" y="5619"/>
                    <a:pt x="3384" y="5769"/>
                    <a:pt x="3459" y="5945"/>
                  </a:cubicBezTo>
                  <a:cubicBezTo>
                    <a:pt x="3509" y="6095"/>
                    <a:pt x="3559" y="6245"/>
                    <a:pt x="3584" y="6396"/>
                  </a:cubicBezTo>
                  <a:cubicBezTo>
                    <a:pt x="3634" y="6596"/>
                    <a:pt x="3634" y="6797"/>
                    <a:pt x="3659" y="6997"/>
                  </a:cubicBezTo>
                  <a:cubicBezTo>
                    <a:pt x="3684" y="7098"/>
                    <a:pt x="3684" y="7223"/>
                    <a:pt x="3710" y="7323"/>
                  </a:cubicBezTo>
                  <a:cubicBezTo>
                    <a:pt x="3760" y="7474"/>
                    <a:pt x="3885" y="7549"/>
                    <a:pt x="4010" y="7549"/>
                  </a:cubicBezTo>
                  <a:cubicBezTo>
                    <a:pt x="4031" y="7551"/>
                    <a:pt x="4050" y="7553"/>
                    <a:pt x="4069" y="7553"/>
                  </a:cubicBezTo>
                  <a:cubicBezTo>
                    <a:pt x="4236" y="7553"/>
                    <a:pt x="4341" y="7456"/>
                    <a:pt x="4386" y="7298"/>
                  </a:cubicBezTo>
                  <a:cubicBezTo>
                    <a:pt x="4411" y="7248"/>
                    <a:pt x="4411" y="7173"/>
                    <a:pt x="4411" y="7123"/>
                  </a:cubicBezTo>
                  <a:cubicBezTo>
                    <a:pt x="4486" y="6596"/>
                    <a:pt x="4562" y="6095"/>
                    <a:pt x="4812" y="5644"/>
                  </a:cubicBezTo>
                  <a:cubicBezTo>
                    <a:pt x="4812" y="5619"/>
                    <a:pt x="4812" y="5569"/>
                    <a:pt x="4837" y="5544"/>
                  </a:cubicBezTo>
                  <a:cubicBezTo>
                    <a:pt x="4913" y="5418"/>
                    <a:pt x="4963" y="5318"/>
                    <a:pt x="5038" y="5193"/>
                  </a:cubicBezTo>
                  <a:cubicBezTo>
                    <a:pt x="5088" y="5118"/>
                    <a:pt x="5163" y="5042"/>
                    <a:pt x="5213" y="4967"/>
                  </a:cubicBezTo>
                  <a:cubicBezTo>
                    <a:pt x="5414" y="4591"/>
                    <a:pt x="5740" y="4366"/>
                    <a:pt x="6116" y="4190"/>
                  </a:cubicBezTo>
                  <a:cubicBezTo>
                    <a:pt x="6416" y="4065"/>
                    <a:pt x="6692" y="3940"/>
                    <a:pt x="7018" y="3890"/>
                  </a:cubicBezTo>
                  <a:cubicBezTo>
                    <a:pt x="7118" y="3865"/>
                    <a:pt x="7218" y="3839"/>
                    <a:pt x="7319" y="3789"/>
                  </a:cubicBezTo>
                  <a:cubicBezTo>
                    <a:pt x="7444" y="3739"/>
                    <a:pt x="7569" y="3664"/>
                    <a:pt x="7669" y="3539"/>
                  </a:cubicBezTo>
                  <a:cubicBezTo>
                    <a:pt x="7820" y="3388"/>
                    <a:pt x="7770" y="3163"/>
                    <a:pt x="7544" y="3063"/>
                  </a:cubicBezTo>
                  <a:cubicBezTo>
                    <a:pt x="7494" y="3037"/>
                    <a:pt x="7419" y="3012"/>
                    <a:pt x="7344" y="3012"/>
                  </a:cubicBezTo>
                  <a:cubicBezTo>
                    <a:pt x="7118" y="2962"/>
                    <a:pt x="6918" y="2962"/>
                    <a:pt x="6692" y="2937"/>
                  </a:cubicBezTo>
                  <a:cubicBezTo>
                    <a:pt x="6441" y="2887"/>
                    <a:pt x="6166" y="2887"/>
                    <a:pt x="5915" y="2787"/>
                  </a:cubicBezTo>
                  <a:cubicBezTo>
                    <a:pt x="5539" y="2636"/>
                    <a:pt x="5188" y="2436"/>
                    <a:pt x="4862" y="2210"/>
                  </a:cubicBezTo>
                  <a:cubicBezTo>
                    <a:pt x="4662" y="2060"/>
                    <a:pt x="4512" y="1885"/>
                    <a:pt x="4411" y="1634"/>
                  </a:cubicBezTo>
                  <a:cubicBezTo>
                    <a:pt x="4211" y="1208"/>
                    <a:pt x="3985" y="782"/>
                    <a:pt x="3885" y="306"/>
                  </a:cubicBezTo>
                  <a:cubicBezTo>
                    <a:pt x="3885" y="281"/>
                    <a:pt x="3860" y="255"/>
                    <a:pt x="3860" y="205"/>
                  </a:cubicBezTo>
                  <a:cubicBezTo>
                    <a:pt x="3794" y="74"/>
                    <a:pt x="3690" y="0"/>
                    <a:pt x="3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 flipH="1">
              <a:off x="2897138" y="1726650"/>
              <a:ext cx="68950" cy="69575"/>
            </a:xfrm>
            <a:custGeom>
              <a:avLst/>
              <a:gdLst/>
              <a:ahLst/>
              <a:cxnLst/>
              <a:rect l="l" t="t" r="r" b="b"/>
              <a:pathLst>
                <a:path w="2758" h="2783" extrusionOk="0">
                  <a:moveTo>
                    <a:pt x="2420" y="1"/>
                  </a:moveTo>
                  <a:cubicBezTo>
                    <a:pt x="2393" y="1"/>
                    <a:pt x="2363" y="7"/>
                    <a:pt x="2332" y="19"/>
                  </a:cubicBezTo>
                  <a:cubicBezTo>
                    <a:pt x="2256" y="69"/>
                    <a:pt x="2181" y="120"/>
                    <a:pt x="2131" y="170"/>
                  </a:cubicBezTo>
                  <a:cubicBezTo>
                    <a:pt x="1981" y="295"/>
                    <a:pt x="1830" y="395"/>
                    <a:pt x="1655" y="496"/>
                  </a:cubicBezTo>
                  <a:cubicBezTo>
                    <a:pt x="1479" y="596"/>
                    <a:pt x="1279" y="596"/>
                    <a:pt x="1103" y="596"/>
                  </a:cubicBezTo>
                  <a:cubicBezTo>
                    <a:pt x="1078" y="596"/>
                    <a:pt x="1053" y="596"/>
                    <a:pt x="1028" y="571"/>
                  </a:cubicBezTo>
                  <a:cubicBezTo>
                    <a:pt x="953" y="546"/>
                    <a:pt x="878" y="521"/>
                    <a:pt x="803" y="496"/>
                  </a:cubicBezTo>
                  <a:cubicBezTo>
                    <a:pt x="728" y="470"/>
                    <a:pt x="652" y="445"/>
                    <a:pt x="602" y="395"/>
                  </a:cubicBezTo>
                  <a:cubicBezTo>
                    <a:pt x="527" y="345"/>
                    <a:pt x="452" y="295"/>
                    <a:pt x="377" y="220"/>
                  </a:cubicBezTo>
                  <a:cubicBezTo>
                    <a:pt x="352" y="195"/>
                    <a:pt x="301" y="170"/>
                    <a:pt x="251" y="145"/>
                  </a:cubicBezTo>
                  <a:cubicBezTo>
                    <a:pt x="231" y="134"/>
                    <a:pt x="206" y="128"/>
                    <a:pt x="181" y="128"/>
                  </a:cubicBezTo>
                  <a:cubicBezTo>
                    <a:pt x="148" y="128"/>
                    <a:pt x="116" y="140"/>
                    <a:pt x="101" y="170"/>
                  </a:cubicBezTo>
                  <a:cubicBezTo>
                    <a:pt x="26" y="220"/>
                    <a:pt x="1" y="295"/>
                    <a:pt x="51" y="370"/>
                  </a:cubicBezTo>
                  <a:cubicBezTo>
                    <a:pt x="51" y="395"/>
                    <a:pt x="76" y="420"/>
                    <a:pt x="101" y="445"/>
                  </a:cubicBezTo>
                  <a:cubicBezTo>
                    <a:pt x="251" y="621"/>
                    <a:pt x="377" y="821"/>
                    <a:pt x="452" y="1047"/>
                  </a:cubicBezTo>
                  <a:cubicBezTo>
                    <a:pt x="452" y="1047"/>
                    <a:pt x="477" y="1072"/>
                    <a:pt x="477" y="1072"/>
                  </a:cubicBezTo>
                  <a:cubicBezTo>
                    <a:pt x="477" y="1147"/>
                    <a:pt x="502" y="1197"/>
                    <a:pt x="527" y="1247"/>
                  </a:cubicBezTo>
                  <a:cubicBezTo>
                    <a:pt x="527" y="1298"/>
                    <a:pt x="527" y="1348"/>
                    <a:pt x="552" y="1398"/>
                  </a:cubicBezTo>
                  <a:cubicBezTo>
                    <a:pt x="602" y="1573"/>
                    <a:pt x="552" y="1749"/>
                    <a:pt x="502" y="1924"/>
                  </a:cubicBezTo>
                  <a:cubicBezTo>
                    <a:pt x="452" y="2075"/>
                    <a:pt x="402" y="2200"/>
                    <a:pt x="301" y="2325"/>
                  </a:cubicBezTo>
                  <a:cubicBezTo>
                    <a:pt x="276" y="2375"/>
                    <a:pt x="251" y="2400"/>
                    <a:pt x="226" y="2450"/>
                  </a:cubicBezTo>
                  <a:cubicBezTo>
                    <a:pt x="226" y="2501"/>
                    <a:pt x="201" y="2576"/>
                    <a:pt x="201" y="2651"/>
                  </a:cubicBezTo>
                  <a:cubicBezTo>
                    <a:pt x="201" y="2734"/>
                    <a:pt x="270" y="2783"/>
                    <a:pt x="351" y="2783"/>
                  </a:cubicBezTo>
                  <a:cubicBezTo>
                    <a:pt x="367" y="2783"/>
                    <a:pt x="385" y="2781"/>
                    <a:pt x="402" y="2776"/>
                  </a:cubicBezTo>
                  <a:cubicBezTo>
                    <a:pt x="427" y="2751"/>
                    <a:pt x="452" y="2726"/>
                    <a:pt x="502" y="2701"/>
                  </a:cubicBezTo>
                  <a:cubicBezTo>
                    <a:pt x="577" y="2651"/>
                    <a:pt x="652" y="2601"/>
                    <a:pt x="728" y="2526"/>
                  </a:cubicBezTo>
                  <a:cubicBezTo>
                    <a:pt x="803" y="2450"/>
                    <a:pt x="903" y="2375"/>
                    <a:pt x="1028" y="2325"/>
                  </a:cubicBezTo>
                  <a:cubicBezTo>
                    <a:pt x="1179" y="2250"/>
                    <a:pt x="1354" y="2200"/>
                    <a:pt x="1555" y="2175"/>
                  </a:cubicBezTo>
                  <a:cubicBezTo>
                    <a:pt x="1584" y="2167"/>
                    <a:pt x="1613" y="2164"/>
                    <a:pt x="1643" y="2164"/>
                  </a:cubicBezTo>
                  <a:cubicBezTo>
                    <a:pt x="1716" y="2164"/>
                    <a:pt x="1792" y="2182"/>
                    <a:pt x="1880" y="2200"/>
                  </a:cubicBezTo>
                  <a:cubicBezTo>
                    <a:pt x="2081" y="2275"/>
                    <a:pt x="2281" y="2350"/>
                    <a:pt x="2482" y="2476"/>
                  </a:cubicBezTo>
                  <a:lnTo>
                    <a:pt x="2507" y="2476"/>
                  </a:lnTo>
                  <a:cubicBezTo>
                    <a:pt x="2534" y="2493"/>
                    <a:pt x="2560" y="2502"/>
                    <a:pt x="2586" y="2502"/>
                  </a:cubicBezTo>
                  <a:cubicBezTo>
                    <a:pt x="2632" y="2502"/>
                    <a:pt x="2675" y="2474"/>
                    <a:pt x="2707" y="2425"/>
                  </a:cubicBezTo>
                  <a:cubicBezTo>
                    <a:pt x="2758" y="2375"/>
                    <a:pt x="2758" y="2325"/>
                    <a:pt x="2707" y="2275"/>
                  </a:cubicBezTo>
                  <a:cubicBezTo>
                    <a:pt x="2707" y="2250"/>
                    <a:pt x="2682" y="2225"/>
                    <a:pt x="2657" y="2200"/>
                  </a:cubicBezTo>
                  <a:cubicBezTo>
                    <a:pt x="2557" y="2049"/>
                    <a:pt x="2432" y="1924"/>
                    <a:pt x="2332" y="1774"/>
                  </a:cubicBezTo>
                  <a:cubicBezTo>
                    <a:pt x="2181" y="1598"/>
                    <a:pt x="2131" y="1373"/>
                    <a:pt x="2131" y="1147"/>
                  </a:cubicBezTo>
                  <a:cubicBezTo>
                    <a:pt x="2131" y="1097"/>
                    <a:pt x="2131" y="1047"/>
                    <a:pt x="2156" y="997"/>
                  </a:cubicBezTo>
                  <a:cubicBezTo>
                    <a:pt x="2256" y="821"/>
                    <a:pt x="2332" y="646"/>
                    <a:pt x="2457" y="496"/>
                  </a:cubicBezTo>
                  <a:cubicBezTo>
                    <a:pt x="2532" y="395"/>
                    <a:pt x="2557" y="270"/>
                    <a:pt x="2557" y="170"/>
                  </a:cubicBezTo>
                  <a:cubicBezTo>
                    <a:pt x="2557" y="57"/>
                    <a:pt x="2501" y="1"/>
                    <a:pt x="2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31"/>
          <p:cNvSpPr/>
          <p:nvPr/>
        </p:nvSpPr>
        <p:spPr>
          <a:xfrm>
            <a:off x="7617450" y="791475"/>
            <a:ext cx="806550" cy="570850"/>
          </a:xfrm>
          <a:custGeom>
            <a:avLst/>
            <a:gdLst/>
            <a:ahLst/>
            <a:cxnLst/>
            <a:rect l="l" t="t" r="r" b="b"/>
            <a:pathLst>
              <a:path w="32262" h="22834" extrusionOk="0">
                <a:moveTo>
                  <a:pt x="31119" y="349"/>
                </a:moveTo>
                <a:cubicBezTo>
                  <a:pt x="31140" y="349"/>
                  <a:pt x="31162" y="350"/>
                  <a:pt x="31184" y="353"/>
                </a:cubicBezTo>
                <a:cubicBezTo>
                  <a:pt x="31610" y="403"/>
                  <a:pt x="31760" y="779"/>
                  <a:pt x="31485" y="1130"/>
                </a:cubicBezTo>
                <a:cubicBezTo>
                  <a:pt x="31430" y="1185"/>
                  <a:pt x="31315" y="1247"/>
                  <a:pt x="31181" y="1247"/>
                </a:cubicBezTo>
                <a:cubicBezTo>
                  <a:pt x="31070" y="1247"/>
                  <a:pt x="30947" y="1204"/>
                  <a:pt x="30833" y="1080"/>
                </a:cubicBezTo>
                <a:cubicBezTo>
                  <a:pt x="30571" y="794"/>
                  <a:pt x="30717" y="349"/>
                  <a:pt x="31119" y="349"/>
                </a:cubicBezTo>
                <a:close/>
                <a:moveTo>
                  <a:pt x="31370" y="3682"/>
                </a:moveTo>
                <a:cubicBezTo>
                  <a:pt x="31391" y="3682"/>
                  <a:pt x="31412" y="3684"/>
                  <a:pt x="31435" y="3686"/>
                </a:cubicBezTo>
                <a:cubicBezTo>
                  <a:pt x="31861" y="3711"/>
                  <a:pt x="31986" y="4087"/>
                  <a:pt x="31710" y="4463"/>
                </a:cubicBezTo>
                <a:cubicBezTo>
                  <a:pt x="31670" y="4516"/>
                  <a:pt x="31567" y="4576"/>
                  <a:pt x="31438" y="4576"/>
                </a:cubicBezTo>
                <a:cubicBezTo>
                  <a:pt x="31323" y="4576"/>
                  <a:pt x="31188" y="4529"/>
                  <a:pt x="31059" y="4388"/>
                </a:cubicBezTo>
                <a:cubicBezTo>
                  <a:pt x="30820" y="4126"/>
                  <a:pt x="30967" y="3682"/>
                  <a:pt x="31370" y="3682"/>
                </a:cubicBezTo>
                <a:close/>
                <a:moveTo>
                  <a:pt x="24854" y="5211"/>
                </a:moveTo>
                <a:cubicBezTo>
                  <a:pt x="24875" y="5211"/>
                  <a:pt x="24896" y="5212"/>
                  <a:pt x="24918" y="5215"/>
                </a:cubicBezTo>
                <a:cubicBezTo>
                  <a:pt x="25344" y="5265"/>
                  <a:pt x="25470" y="5641"/>
                  <a:pt x="25194" y="5992"/>
                </a:cubicBezTo>
                <a:cubicBezTo>
                  <a:pt x="25153" y="6047"/>
                  <a:pt x="25037" y="6109"/>
                  <a:pt x="24899" y="6109"/>
                </a:cubicBezTo>
                <a:cubicBezTo>
                  <a:pt x="24785" y="6109"/>
                  <a:pt x="24656" y="6066"/>
                  <a:pt x="24542" y="5942"/>
                </a:cubicBezTo>
                <a:cubicBezTo>
                  <a:pt x="24304" y="5656"/>
                  <a:pt x="24451" y="5211"/>
                  <a:pt x="24854" y="5211"/>
                </a:cubicBezTo>
                <a:close/>
                <a:moveTo>
                  <a:pt x="22874" y="5938"/>
                </a:moveTo>
                <a:cubicBezTo>
                  <a:pt x="22895" y="5938"/>
                  <a:pt x="22916" y="5939"/>
                  <a:pt x="22938" y="5942"/>
                </a:cubicBezTo>
                <a:cubicBezTo>
                  <a:pt x="23364" y="5992"/>
                  <a:pt x="23490" y="6368"/>
                  <a:pt x="23214" y="6719"/>
                </a:cubicBezTo>
                <a:cubicBezTo>
                  <a:pt x="23173" y="6774"/>
                  <a:pt x="23064" y="6836"/>
                  <a:pt x="22929" y="6836"/>
                </a:cubicBezTo>
                <a:cubicBezTo>
                  <a:pt x="22817" y="6836"/>
                  <a:pt x="22687" y="6793"/>
                  <a:pt x="22562" y="6669"/>
                </a:cubicBezTo>
                <a:cubicBezTo>
                  <a:pt x="22324" y="6383"/>
                  <a:pt x="22471" y="5938"/>
                  <a:pt x="22874" y="5938"/>
                </a:cubicBezTo>
                <a:close/>
                <a:moveTo>
                  <a:pt x="30972" y="6941"/>
                </a:moveTo>
                <a:cubicBezTo>
                  <a:pt x="30992" y="6941"/>
                  <a:pt x="31013" y="6942"/>
                  <a:pt x="31034" y="6944"/>
                </a:cubicBezTo>
                <a:cubicBezTo>
                  <a:pt x="31460" y="6994"/>
                  <a:pt x="31610" y="7370"/>
                  <a:pt x="31334" y="7721"/>
                </a:cubicBezTo>
                <a:cubicBezTo>
                  <a:pt x="31279" y="7776"/>
                  <a:pt x="31165" y="7838"/>
                  <a:pt x="31031" y="7838"/>
                </a:cubicBezTo>
                <a:cubicBezTo>
                  <a:pt x="30920" y="7838"/>
                  <a:pt x="30796" y="7796"/>
                  <a:pt x="30683" y="7671"/>
                </a:cubicBezTo>
                <a:cubicBezTo>
                  <a:pt x="30421" y="7385"/>
                  <a:pt x="30589" y="6941"/>
                  <a:pt x="30972" y="6941"/>
                </a:cubicBezTo>
                <a:close/>
                <a:moveTo>
                  <a:pt x="20997" y="7342"/>
                </a:moveTo>
                <a:cubicBezTo>
                  <a:pt x="21017" y="7342"/>
                  <a:pt x="21038" y="7343"/>
                  <a:pt x="21059" y="7345"/>
                </a:cubicBezTo>
                <a:cubicBezTo>
                  <a:pt x="21485" y="7395"/>
                  <a:pt x="21635" y="7771"/>
                  <a:pt x="21359" y="8122"/>
                </a:cubicBezTo>
                <a:cubicBezTo>
                  <a:pt x="21305" y="8177"/>
                  <a:pt x="21190" y="8239"/>
                  <a:pt x="21056" y="8239"/>
                </a:cubicBezTo>
                <a:cubicBezTo>
                  <a:pt x="20945" y="8239"/>
                  <a:pt x="20821" y="8197"/>
                  <a:pt x="20708" y="8072"/>
                </a:cubicBezTo>
                <a:cubicBezTo>
                  <a:pt x="20446" y="7786"/>
                  <a:pt x="20614" y="7342"/>
                  <a:pt x="20997" y="7342"/>
                </a:cubicBezTo>
                <a:close/>
                <a:moveTo>
                  <a:pt x="30571" y="10274"/>
                </a:moveTo>
                <a:cubicBezTo>
                  <a:pt x="30591" y="10274"/>
                  <a:pt x="30612" y="10275"/>
                  <a:pt x="30633" y="10278"/>
                </a:cubicBezTo>
                <a:cubicBezTo>
                  <a:pt x="31084" y="10303"/>
                  <a:pt x="31209" y="10679"/>
                  <a:pt x="30933" y="11029"/>
                </a:cubicBezTo>
                <a:cubicBezTo>
                  <a:pt x="30893" y="11097"/>
                  <a:pt x="30778" y="11165"/>
                  <a:pt x="30642" y="11165"/>
                </a:cubicBezTo>
                <a:cubicBezTo>
                  <a:pt x="30527" y="11165"/>
                  <a:pt x="30396" y="11117"/>
                  <a:pt x="30282" y="10979"/>
                </a:cubicBezTo>
                <a:cubicBezTo>
                  <a:pt x="30043" y="10717"/>
                  <a:pt x="30190" y="10274"/>
                  <a:pt x="30571" y="10274"/>
                </a:cubicBezTo>
                <a:close/>
                <a:moveTo>
                  <a:pt x="15806" y="12530"/>
                </a:moveTo>
                <a:cubicBezTo>
                  <a:pt x="15827" y="12530"/>
                  <a:pt x="15848" y="12531"/>
                  <a:pt x="15871" y="12533"/>
                </a:cubicBezTo>
                <a:cubicBezTo>
                  <a:pt x="16297" y="12583"/>
                  <a:pt x="16422" y="12959"/>
                  <a:pt x="16146" y="13310"/>
                </a:cubicBezTo>
                <a:cubicBezTo>
                  <a:pt x="16106" y="13363"/>
                  <a:pt x="16003" y="13424"/>
                  <a:pt x="15874" y="13424"/>
                </a:cubicBezTo>
                <a:cubicBezTo>
                  <a:pt x="15759" y="13424"/>
                  <a:pt x="15624" y="13376"/>
                  <a:pt x="15495" y="13235"/>
                </a:cubicBezTo>
                <a:cubicBezTo>
                  <a:pt x="15256" y="12973"/>
                  <a:pt x="15403" y="12530"/>
                  <a:pt x="15806" y="12530"/>
                </a:cubicBezTo>
                <a:close/>
                <a:moveTo>
                  <a:pt x="5386" y="13635"/>
                </a:moveTo>
                <a:cubicBezTo>
                  <a:pt x="5397" y="13635"/>
                  <a:pt x="5408" y="13635"/>
                  <a:pt x="5419" y="13636"/>
                </a:cubicBezTo>
                <a:cubicBezTo>
                  <a:pt x="5846" y="13686"/>
                  <a:pt x="5971" y="14062"/>
                  <a:pt x="5720" y="14413"/>
                </a:cubicBezTo>
                <a:cubicBezTo>
                  <a:pt x="5666" y="14481"/>
                  <a:pt x="5552" y="14549"/>
                  <a:pt x="5416" y="14549"/>
                </a:cubicBezTo>
                <a:cubicBezTo>
                  <a:pt x="5301" y="14549"/>
                  <a:pt x="5170" y="14500"/>
                  <a:pt x="5044" y="14363"/>
                </a:cubicBezTo>
                <a:cubicBezTo>
                  <a:pt x="4799" y="14094"/>
                  <a:pt x="4960" y="13635"/>
                  <a:pt x="5386" y="13635"/>
                </a:cubicBezTo>
                <a:close/>
                <a:moveTo>
                  <a:pt x="2623" y="15813"/>
                </a:moveTo>
                <a:cubicBezTo>
                  <a:pt x="2644" y="15813"/>
                  <a:pt x="2665" y="15814"/>
                  <a:pt x="2688" y="15816"/>
                </a:cubicBezTo>
                <a:cubicBezTo>
                  <a:pt x="3114" y="15867"/>
                  <a:pt x="3239" y="16242"/>
                  <a:pt x="2963" y="16593"/>
                </a:cubicBezTo>
                <a:cubicBezTo>
                  <a:pt x="2922" y="16648"/>
                  <a:pt x="2813" y="16711"/>
                  <a:pt x="2678" y="16711"/>
                </a:cubicBezTo>
                <a:cubicBezTo>
                  <a:pt x="2566" y="16711"/>
                  <a:pt x="2436" y="16668"/>
                  <a:pt x="2312" y="16543"/>
                </a:cubicBezTo>
                <a:cubicBezTo>
                  <a:pt x="2073" y="16257"/>
                  <a:pt x="2220" y="15813"/>
                  <a:pt x="2623" y="15813"/>
                </a:cubicBezTo>
                <a:close/>
                <a:moveTo>
                  <a:pt x="14854" y="16991"/>
                </a:moveTo>
                <a:cubicBezTo>
                  <a:pt x="14874" y="16991"/>
                  <a:pt x="14896" y="16992"/>
                  <a:pt x="14918" y="16994"/>
                </a:cubicBezTo>
                <a:cubicBezTo>
                  <a:pt x="15344" y="17045"/>
                  <a:pt x="15470" y="17420"/>
                  <a:pt x="15194" y="17771"/>
                </a:cubicBezTo>
                <a:cubicBezTo>
                  <a:pt x="15153" y="17826"/>
                  <a:pt x="15044" y="17889"/>
                  <a:pt x="14909" y="17889"/>
                </a:cubicBezTo>
                <a:cubicBezTo>
                  <a:pt x="14797" y="17889"/>
                  <a:pt x="14667" y="17846"/>
                  <a:pt x="14542" y="17721"/>
                </a:cubicBezTo>
                <a:cubicBezTo>
                  <a:pt x="14304" y="17435"/>
                  <a:pt x="14451" y="16991"/>
                  <a:pt x="14854" y="16991"/>
                </a:cubicBezTo>
                <a:close/>
                <a:moveTo>
                  <a:pt x="1026" y="17470"/>
                </a:moveTo>
                <a:cubicBezTo>
                  <a:pt x="1037" y="17470"/>
                  <a:pt x="1048" y="17470"/>
                  <a:pt x="1059" y="17471"/>
                </a:cubicBezTo>
                <a:cubicBezTo>
                  <a:pt x="1510" y="17521"/>
                  <a:pt x="1635" y="17897"/>
                  <a:pt x="1359" y="18248"/>
                </a:cubicBezTo>
                <a:cubicBezTo>
                  <a:pt x="1319" y="18315"/>
                  <a:pt x="1204" y="18383"/>
                  <a:pt x="1068" y="18383"/>
                </a:cubicBezTo>
                <a:cubicBezTo>
                  <a:pt x="953" y="18383"/>
                  <a:pt x="822" y="18335"/>
                  <a:pt x="708" y="18197"/>
                </a:cubicBezTo>
                <a:cubicBezTo>
                  <a:pt x="463" y="17929"/>
                  <a:pt x="624" y="17470"/>
                  <a:pt x="1026" y="17470"/>
                </a:cubicBezTo>
                <a:close/>
                <a:moveTo>
                  <a:pt x="3500" y="20600"/>
                </a:moveTo>
                <a:cubicBezTo>
                  <a:pt x="3521" y="20600"/>
                  <a:pt x="3543" y="20601"/>
                  <a:pt x="3565" y="20603"/>
                </a:cubicBezTo>
                <a:cubicBezTo>
                  <a:pt x="3991" y="20654"/>
                  <a:pt x="4116" y="21029"/>
                  <a:pt x="3866" y="21380"/>
                </a:cubicBezTo>
                <a:cubicBezTo>
                  <a:pt x="3811" y="21435"/>
                  <a:pt x="3696" y="21498"/>
                  <a:pt x="3558" y="21498"/>
                </a:cubicBezTo>
                <a:cubicBezTo>
                  <a:pt x="3444" y="21498"/>
                  <a:pt x="3314" y="21455"/>
                  <a:pt x="3189" y="21330"/>
                </a:cubicBezTo>
                <a:cubicBezTo>
                  <a:pt x="2951" y="21044"/>
                  <a:pt x="3097" y="20600"/>
                  <a:pt x="3500" y="20600"/>
                </a:cubicBezTo>
                <a:close/>
                <a:moveTo>
                  <a:pt x="13203" y="20750"/>
                </a:moveTo>
                <a:cubicBezTo>
                  <a:pt x="13223" y="20750"/>
                  <a:pt x="13243" y="20751"/>
                  <a:pt x="13264" y="20754"/>
                </a:cubicBezTo>
                <a:cubicBezTo>
                  <a:pt x="13715" y="20804"/>
                  <a:pt x="13841" y="21180"/>
                  <a:pt x="13565" y="21531"/>
                </a:cubicBezTo>
                <a:cubicBezTo>
                  <a:pt x="13524" y="21586"/>
                  <a:pt x="13407" y="21648"/>
                  <a:pt x="13269" y="21648"/>
                </a:cubicBezTo>
                <a:cubicBezTo>
                  <a:pt x="13155" y="21648"/>
                  <a:pt x="13027" y="21605"/>
                  <a:pt x="12913" y="21481"/>
                </a:cubicBezTo>
                <a:cubicBezTo>
                  <a:pt x="12675" y="21195"/>
                  <a:pt x="12822" y="20750"/>
                  <a:pt x="13203" y="20750"/>
                </a:cubicBezTo>
                <a:close/>
                <a:moveTo>
                  <a:pt x="8717" y="21627"/>
                </a:moveTo>
                <a:cubicBezTo>
                  <a:pt x="8736" y="21627"/>
                  <a:pt x="8757" y="21629"/>
                  <a:pt x="8778" y="21631"/>
                </a:cubicBezTo>
                <a:cubicBezTo>
                  <a:pt x="9204" y="21681"/>
                  <a:pt x="9354" y="22057"/>
                  <a:pt x="9079" y="22408"/>
                </a:cubicBezTo>
                <a:cubicBezTo>
                  <a:pt x="9024" y="22463"/>
                  <a:pt x="8909" y="22525"/>
                  <a:pt x="8775" y="22525"/>
                </a:cubicBezTo>
                <a:cubicBezTo>
                  <a:pt x="8664" y="22525"/>
                  <a:pt x="8540" y="22483"/>
                  <a:pt x="8427" y="22358"/>
                </a:cubicBezTo>
                <a:cubicBezTo>
                  <a:pt x="8165" y="22072"/>
                  <a:pt x="8333" y="21627"/>
                  <a:pt x="8717" y="21627"/>
                </a:cubicBezTo>
                <a:close/>
                <a:moveTo>
                  <a:pt x="31141" y="0"/>
                </a:moveTo>
                <a:cubicBezTo>
                  <a:pt x="31040" y="0"/>
                  <a:pt x="30930" y="16"/>
                  <a:pt x="30808" y="52"/>
                </a:cubicBezTo>
                <a:cubicBezTo>
                  <a:pt x="30683" y="127"/>
                  <a:pt x="30582" y="252"/>
                  <a:pt x="30482" y="403"/>
                </a:cubicBezTo>
                <a:cubicBezTo>
                  <a:pt x="30131" y="954"/>
                  <a:pt x="30507" y="1506"/>
                  <a:pt x="31034" y="1556"/>
                </a:cubicBezTo>
                <a:lnTo>
                  <a:pt x="31159" y="3360"/>
                </a:lnTo>
                <a:cubicBezTo>
                  <a:pt x="31109" y="3360"/>
                  <a:pt x="31084" y="3360"/>
                  <a:pt x="31059" y="3385"/>
                </a:cubicBezTo>
                <a:cubicBezTo>
                  <a:pt x="30933" y="3460"/>
                  <a:pt x="30808" y="3561"/>
                  <a:pt x="30708" y="3711"/>
                </a:cubicBezTo>
                <a:cubicBezTo>
                  <a:pt x="30658" y="3836"/>
                  <a:pt x="30608" y="3937"/>
                  <a:pt x="30582" y="4037"/>
                </a:cubicBezTo>
                <a:lnTo>
                  <a:pt x="25570" y="5265"/>
                </a:lnTo>
                <a:cubicBezTo>
                  <a:pt x="25436" y="5035"/>
                  <a:pt x="25213" y="4863"/>
                  <a:pt x="24879" y="4863"/>
                </a:cubicBezTo>
                <a:cubicBezTo>
                  <a:pt x="24778" y="4863"/>
                  <a:pt x="24665" y="4879"/>
                  <a:pt x="24542" y="4914"/>
                </a:cubicBezTo>
                <a:cubicBezTo>
                  <a:pt x="24417" y="4989"/>
                  <a:pt x="24292" y="5090"/>
                  <a:pt x="24191" y="5265"/>
                </a:cubicBezTo>
                <a:cubicBezTo>
                  <a:pt x="24116" y="5390"/>
                  <a:pt x="24066" y="5541"/>
                  <a:pt x="24066" y="5666"/>
                </a:cubicBezTo>
                <a:lnTo>
                  <a:pt x="23515" y="5892"/>
                </a:lnTo>
                <a:cubicBezTo>
                  <a:pt x="23386" y="5708"/>
                  <a:pt x="23191" y="5592"/>
                  <a:pt x="22908" y="5592"/>
                </a:cubicBezTo>
                <a:cubicBezTo>
                  <a:pt x="22805" y="5592"/>
                  <a:pt x="22690" y="5607"/>
                  <a:pt x="22562" y="5641"/>
                </a:cubicBezTo>
                <a:cubicBezTo>
                  <a:pt x="22437" y="5716"/>
                  <a:pt x="22312" y="5841"/>
                  <a:pt x="22212" y="5992"/>
                </a:cubicBezTo>
                <a:cubicBezTo>
                  <a:pt x="22061" y="6242"/>
                  <a:pt x="22061" y="6493"/>
                  <a:pt x="22161" y="6694"/>
                </a:cubicBezTo>
                <a:lnTo>
                  <a:pt x="21485" y="7145"/>
                </a:lnTo>
                <a:cubicBezTo>
                  <a:pt x="21371" y="7048"/>
                  <a:pt x="21227" y="6992"/>
                  <a:pt x="21037" y="6992"/>
                </a:cubicBezTo>
                <a:cubicBezTo>
                  <a:pt x="20933" y="6992"/>
                  <a:pt x="20816" y="7009"/>
                  <a:pt x="20683" y="7044"/>
                </a:cubicBezTo>
                <a:cubicBezTo>
                  <a:pt x="20557" y="7120"/>
                  <a:pt x="20457" y="7245"/>
                  <a:pt x="20357" y="7395"/>
                </a:cubicBezTo>
                <a:cubicBezTo>
                  <a:pt x="20181" y="7646"/>
                  <a:pt x="20181" y="7897"/>
                  <a:pt x="20282" y="8097"/>
                </a:cubicBezTo>
                <a:lnTo>
                  <a:pt x="16272" y="12308"/>
                </a:lnTo>
                <a:cubicBezTo>
                  <a:pt x="16145" y="12228"/>
                  <a:pt x="15998" y="12179"/>
                  <a:pt x="15824" y="12179"/>
                </a:cubicBezTo>
                <a:cubicBezTo>
                  <a:pt x="15724" y="12179"/>
                  <a:pt x="15614" y="12196"/>
                  <a:pt x="15495" y="12232"/>
                </a:cubicBezTo>
                <a:cubicBezTo>
                  <a:pt x="15369" y="12308"/>
                  <a:pt x="15244" y="12408"/>
                  <a:pt x="15144" y="12558"/>
                </a:cubicBezTo>
                <a:cubicBezTo>
                  <a:pt x="14868" y="13009"/>
                  <a:pt x="15069" y="13486"/>
                  <a:pt x="15445" y="13661"/>
                </a:cubicBezTo>
                <a:lnTo>
                  <a:pt x="14868" y="16644"/>
                </a:lnTo>
                <a:cubicBezTo>
                  <a:pt x="14768" y="16644"/>
                  <a:pt x="14668" y="16669"/>
                  <a:pt x="14542" y="16694"/>
                </a:cubicBezTo>
                <a:cubicBezTo>
                  <a:pt x="14417" y="16769"/>
                  <a:pt x="14292" y="16869"/>
                  <a:pt x="14191" y="17045"/>
                </a:cubicBezTo>
                <a:cubicBezTo>
                  <a:pt x="13966" y="17420"/>
                  <a:pt x="14066" y="17796"/>
                  <a:pt x="14342" y="18022"/>
                </a:cubicBezTo>
                <a:lnTo>
                  <a:pt x="13364" y="20403"/>
                </a:lnTo>
                <a:cubicBezTo>
                  <a:pt x="13239" y="20403"/>
                  <a:pt x="13089" y="20403"/>
                  <a:pt x="12913" y="20453"/>
                </a:cubicBezTo>
                <a:cubicBezTo>
                  <a:pt x="12788" y="20528"/>
                  <a:pt x="12663" y="20628"/>
                  <a:pt x="12562" y="20804"/>
                </a:cubicBezTo>
                <a:cubicBezTo>
                  <a:pt x="12462" y="20954"/>
                  <a:pt x="12437" y="21105"/>
                  <a:pt x="12437" y="21230"/>
                </a:cubicBezTo>
                <a:lnTo>
                  <a:pt x="9505" y="21781"/>
                </a:lnTo>
                <a:cubicBezTo>
                  <a:pt x="9367" y="21505"/>
                  <a:pt x="9136" y="21276"/>
                  <a:pt x="8763" y="21276"/>
                </a:cubicBezTo>
                <a:cubicBezTo>
                  <a:pt x="8662" y="21276"/>
                  <a:pt x="8550" y="21293"/>
                  <a:pt x="8427" y="21330"/>
                </a:cubicBezTo>
                <a:cubicBezTo>
                  <a:pt x="8302" y="21405"/>
                  <a:pt x="8176" y="21506"/>
                  <a:pt x="8076" y="21681"/>
                </a:cubicBezTo>
                <a:cubicBezTo>
                  <a:pt x="8076" y="21681"/>
                  <a:pt x="8051" y="21706"/>
                  <a:pt x="8051" y="21731"/>
                </a:cubicBezTo>
                <a:lnTo>
                  <a:pt x="4317" y="21155"/>
                </a:lnTo>
                <a:cubicBezTo>
                  <a:pt x="4367" y="21004"/>
                  <a:pt x="4342" y="20879"/>
                  <a:pt x="4292" y="20779"/>
                </a:cubicBezTo>
                <a:cubicBezTo>
                  <a:pt x="4152" y="20499"/>
                  <a:pt x="3932" y="20251"/>
                  <a:pt x="3544" y="20251"/>
                </a:cubicBezTo>
                <a:cubicBezTo>
                  <a:pt x="3445" y="20251"/>
                  <a:pt x="3336" y="20267"/>
                  <a:pt x="3214" y="20303"/>
                </a:cubicBezTo>
                <a:lnTo>
                  <a:pt x="1610" y="18423"/>
                </a:lnTo>
                <a:cubicBezTo>
                  <a:pt x="1886" y="18172"/>
                  <a:pt x="1886" y="17821"/>
                  <a:pt x="1810" y="17671"/>
                </a:cubicBezTo>
                <a:cubicBezTo>
                  <a:pt x="1785" y="17596"/>
                  <a:pt x="1760" y="17546"/>
                  <a:pt x="1710" y="17496"/>
                </a:cubicBezTo>
                <a:lnTo>
                  <a:pt x="2312" y="16969"/>
                </a:lnTo>
                <a:cubicBezTo>
                  <a:pt x="2405" y="17000"/>
                  <a:pt x="2507" y="17022"/>
                  <a:pt x="2613" y="17022"/>
                </a:cubicBezTo>
                <a:cubicBezTo>
                  <a:pt x="2679" y="17022"/>
                  <a:pt x="2746" y="17014"/>
                  <a:pt x="2813" y="16994"/>
                </a:cubicBezTo>
                <a:cubicBezTo>
                  <a:pt x="3490" y="16794"/>
                  <a:pt x="3515" y="16217"/>
                  <a:pt x="3414" y="15992"/>
                </a:cubicBezTo>
                <a:cubicBezTo>
                  <a:pt x="3389" y="15967"/>
                  <a:pt x="3389" y="15917"/>
                  <a:pt x="3364" y="15892"/>
                </a:cubicBezTo>
                <a:lnTo>
                  <a:pt x="4768" y="14613"/>
                </a:lnTo>
                <a:cubicBezTo>
                  <a:pt x="4915" y="14760"/>
                  <a:pt x="5102" y="14853"/>
                  <a:pt x="5319" y="14853"/>
                </a:cubicBezTo>
                <a:cubicBezTo>
                  <a:pt x="5399" y="14853"/>
                  <a:pt x="5483" y="14841"/>
                  <a:pt x="5570" y="14814"/>
                </a:cubicBezTo>
                <a:cubicBezTo>
                  <a:pt x="6221" y="14638"/>
                  <a:pt x="6247" y="14062"/>
                  <a:pt x="6146" y="13836"/>
                </a:cubicBezTo>
                <a:cubicBezTo>
                  <a:pt x="6010" y="13543"/>
                  <a:pt x="5782" y="13296"/>
                  <a:pt x="5403" y="13296"/>
                </a:cubicBezTo>
                <a:cubicBezTo>
                  <a:pt x="5296" y="13296"/>
                  <a:pt x="5176" y="13316"/>
                  <a:pt x="5044" y="13360"/>
                </a:cubicBezTo>
                <a:cubicBezTo>
                  <a:pt x="4918" y="13435"/>
                  <a:pt x="4818" y="13536"/>
                  <a:pt x="4718" y="13686"/>
                </a:cubicBezTo>
                <a:cubicBezTo>
                  <a:pt x="4592" y="13887"/>
                  <a:pt x="4542" y="14087"/>
                  <a:pt x="4592" y="14263"/>
                </a:cubicBezTo>
                <a:lnTo>
                  <a:pt x="3089" y="15591"/>
                </a:lnTo>
                <a:cubicBezTo>
                  <a:pt x="2978" y="15512"/>
                  <a:pt x="2836" y="15462"/>
                  <a:pt x="2659" y="15462"/>
                </a:cubicBezTo>
                <a:cubicBezTo>
                  <a:pt x="2556" y="15462"/>
                  <a:pt x="2440" y="15479"/>
                  <a:pt x="2312" y="15516"/>
                </a:cubicBezTo>
                <a:cubicBezTo>
                  <a:pt x="2186" y="15591"/>
                  <a:pt x="2061" y="15716"/>
                  <a:pt x="1961" y="15867"/>
                </a:cubicBezTo>
                <a:cubicBezTo>
                  <a:pt x="1760" y="16192"/>
                  <a:pt x="1810" y="16493"/>
                  <a:pt x="1986" y="16719"/>
                </a:cubicBezTo>
                <a:lnTo>
                  <a:pt x="1434" y="17220"/>
                </a:lnTo>
                <a:cubicBezTo>
                  <a:pt x="1336" y="17164"/>
                  <a:pt x="1214" y="17131"/>
                  <a:pt x="1072" y="17131"/>
                </a:cubicBezTo>
                <a:cubicBezTo>
                  <a:pt x="962" y="17131"/>
                  <a:pt x="840" y="17151"/>
                  <a:pt x="708" y="17195"/>
                </a:cubicBezTo>
                <a:cubicBezTo>
                  <a:pt x="582" y="17270"/>
                  <a:pt x="457" y="17370"/>
                  <a:pt x="357" y="17521"/>
                </a:cubicBezTo>
                <a:cubicBezTo>
                  <a:pt x="1" y="18099"/>
                  <a:pt x="435" y="18678"/>
                  <a:pt x="992" y="18678"/>
                </a:cubicBezTo>
                <a:cubicBezTo>
                  <a:pt x="1063" y="18678"/>
                  <a:pt x="1136" y="18668"/>
                  <a:pt x="1209" y="18649"/>
                </a:cubicBezTo>
                <a:cubicBezTo>
                  <a:pt x="1234" y="18649"/>
                  <a:pt x="1259" y="18623"/>
                  <a:pt x="1284" y="18623"/>
                </a:cubicBezTo>
                <a:lnTo>
                  <a:pt x="2938" y="20553"/>
                </a:lnTo>
                <a:cubicBezTo>
                  <a:pt x="2913" y="20578"/>
                  <a:pt x="2888" y="20603"/>
                  <a:pt x="2863" y="20654"/>
                </a:cubicBezTo>
                <a:cubicBezTo>
                  <a:pt x="2485" y="21232"/>
                  <a:pt x="2936" y="21810"/>
                  <a:pt x="3498" y="21810"/>
                </a:cubicBezTo>
                <a:cubicBezTo>
                  <a:pt x="3569" y="21810"/>
                  <a:pt x="3642" y="21801"/>
                  <a:pt x="3715" y="21781"/>
                </a:cubicBezTo>
                <a:cubicBezTo>
                  <a:pt x="3916" y="21706"/>
                  <a:pt x="4041" y="21631"/>
                  <a:pt x="4141" y="21506"/>
                </a:cubicBezTo>
                <a:lnTo>
                  <a:pt x="7951" y="22082"/>
                </a:lnTo>
                <a:cubicBezTo>
                  <a:pt x="7929" y="22495"/>
                  <a:pt x="8304" y="22833"/>
                  <a:pt x="8731" y="22833"/>
                </a:cubicBezTo>
                <a:cubicBezTo>
                  <a:pt x="8796" y="22833"/>
                  <a:pt x="8862" y="22825"/>
                  <a:pt x="8928" y="22809"/>
                </a:cubicBezTo>
                <a:cubicBezTo>
                  <a:pt x="9329" y="22684"/>
                  <a:pt x="9505" y="22408"/>
                  <a:pt x="9555" y="22157"/>
                </a:cubicBezTo>
                <a:lnTo>
                  <a:pt x="12537" y="21606"/>
                </a:lnTo>
                <a:cubicBezTo>
                  <a:pt x="12678" y="21808"/>
                  <a:pt x="12933" y="21960"/>
                  <a:pt x="13210" y="21960"/>
                </a:cubicBezTo>
                <a:cubicBezTo>
                  <a:pt x="13277" y="21960"/>
                  <a:pt x="13346" y="21951"/>
                  <a:pt x="13414" y="21932"/>
                </a:cubicBezTo>
                <a:cubicBezTo>
                  <a:pt x="14066" y="21731"/>
                  <a:pt x="14116" y="21155"/>
                  <a:pt x="14016" y="20929"/>
                </a:cubicBezTo>
                <a:cubicBezTo>
                  <a:pt x="13941" y="20779"/>
                  <a:pt x="13841" y="20654"/>
                  <a:pt x="13715" y="20553"/>
                </a:cubicBezTo>
                <a:lnTo>
                  <a:pt x="14693" y="18172"/>
                </a:lnTo>
                <a:cubicBezTo>
                  <a:pt x="14743" y="18185"/>
                  <a:pt x="14799" y="18191"/>
                  <a:pt x="14859" y="18191"/>
                </a:cubicBezTo>
                <a:cubicBezTo>
                  <a:pt x="14918" y="18191"/>
                  <a:pt x="14981" y="18185"/>
                  <a:pt x="15044" y="18172"/>
                </a:cubicBezTo>
                <a:cubicBezTo>
                  <a:pt x="15720" y="17972"/>
                  <a:pt x="15745" y="17395"/>
                  <a:pt x="15645" y="17170"/>
                </a:cubicBezTo>
                <a:cubicBezTo>
                  <a:pt x="15570" y="16969"/>
                  <a:pt x="15420" y="16819"/>
                  <a:pt x="15244" y="16719"/>
                </a:cubicBezTo>
                <a:lnTo>
                  <a:pt x="15821" y="13711"/>
                </a:lnTo>
                <a:cubicBezTo>
                  <a:pt x="15896" y="13711"/>
                  <a:pt x="15946" y="13711"/>
                  <a:pt x="15996" y="13686"/>
                </a:cubicBezTo>
                <a:cubicBezTo>
                  <a:pt x="16673" y="13511"/>
                  <a:pt x="16698" y="12934"/>
                  <a:pt x="16597" y="12709"/>
                </a:cubicBezTo>
                <a:cubicBezTo>
                  <a:pt x="16572" y="12659"/>
                  <a:pt x="16547" y="12608"/>
                  <a:pt x="16522" y="12583"/>
                </a:cubicBezTo>
                <a:lnTo>
                  <a:pt x="20532" y="8398"/>
                </a:lnTo>
                <a:cubicBezTo>
                  <a:pt x="20659" y="8489"/>
                  <a:pt x="20826" y="8553"/>
                  <a:pt x="21004" y="8553"/>
                </a:cubicBezTo>
                <a:cubicBezTo>
                  <a:pt x="21071" y="8553"/>
                  <a:pt x="21140" y="8544"/>
                  <a:pt x="21209" y="8523"/>
                </a:cubicBezTo>
                <a:cubicBezTo>
                  <a:pt x="21861" y="8323"/>
                  <a:pt x="21911" y="7746"/>
                  <a:pt x="21811" y="7521"/>
                </a:cubicBezTo>
                <a:cubicBezTo>
                  <a:pt x="21785" y="7496"/>
                  <a:pt x="21760" y="7471"/>
                  <a:pt x="21760" y="7445"/>
                </a:cubicBezTo>
                <a:lnTo>
                  <a:pt x="22387" y="6994"/>
                </a:lnTo>
                <a:cubicBezTo>
                  <a:pt x="22532" y="7085"/>
                  <a:pt x="22691" y="7150"/>
                  <a:pt x="22862" y="7150"/>
                </a:cubicBezTo>
                <a:cubicBezTo>
                  <a:pt x="22928" y="7150"/>
                  <a:pt x="22995" y="7140"/>
                  <a:pt x="23064" y="7120"/>
                </a:cubicBezTo>
                <a:cubicBezTo>
                  <a:pt x="23640" y="6944"/>
                  <a:pt x="23740" y="6493"/>
                  <a:pt x="23690" y="6242"/>
                </a:cubicBezTo>
                <a:lnTo>
                  <a:pt x="24166" y="6042"/>
                </a:lnTo>
                <a:cubicBezTo>
                  <a:pt x="24308" y="6264"/>
                  <a:pt x="24563" y="6421"/>
                  <a:pt x="24841" y="6421"/>
                </a:cubicBezTo>
                <a:cubicBezTo>
                  <a:pt x="24908" y="6421"/>
                  <a:pt x="24976" y="6412"/>
                  <a:pt x="25044" y="6393"/>
                </a:cubicBezTo>
                <a:cubicBezTo>
                  <a:pt x="25520" y="6242"/>
                  <a:pt x="25670" y="5917"/>
                  <a:pt x="25695" y="5641"/>
                </a:cubicBezTo>
                <a:lnTo>
                  <a:pt x="30633" y="4438"/>
                </a:lnTo>
                <a:cubicBezTo>
                  <a:pt x="30733" y="4638"/>
                  <a:pt x="30958" y="4814"/>
                  <a:pt x="31209" y="4864"/>
                </a:cubicBezTo>
                <a:lnTo>
                  <a:pt x="31059" y="6593"/>
                </a:lnTo>
                <a:cubicBezTo>
                  <a:pt x="30933" y="6593"/>
                  <a:pt x="30808" y="6618"/>
                  <a:pt x="30658" y="6643"/>
                </a:cubicBezTo>
                <a:cubicBezTo>
                  <a:pt x="30532" y="6719"/>
                  <a:pt x="30432" y="6844"/>
                  <a:pt x="30332" y="6994"/>
                </a:cubicBezTo>
                <a:cubicBezTo>
                  <a:pt x="30006" y="7496"/>
                  <a:pt x="30307" y="7997"/>
                  <a:pt x="30733" y="8122"/>
                </a:cubicBezTo>
                <a:lnTo>
                  <a:pt x="30532" y="9927"/>
                </a:lnTo>
                <a:cubicBezTo>
                  <a:pt x="30457" y="9927"/>
                  <a:pt x="30357" y="9952"/>
                  <a:pt x="30282" y="9977"/>
                </a:cubicBezTo>
                <a:cubicBezTo>
                  <a:pt x="30156" y="10052"/>
                  <a:pt x="30031" y="10152"/>
                  <a:pt x="29931" y="10303"/>
                </a:cubicBezTo>
                <a:cubicBezTo>
                  <a:pt x="29579" y="10875"/>
                  <a:pt x="30000" y="11466"/>
                  <a:pt x="30549" y="11466"/>
                </a:cubicBezTo>
                <a:cubicBezTo>
                  <a:pt x="30625" y="11466"/>
                  <a:pt x="30704" y="11455"/>
                  <a:pt x="30783" y="11430"/>
                </a:cubicBezTo>
                <a:cubicBezTo>
                  <a:pt x="31435" y="11255"/>
                  <a:pt x="31485" y="10679"/>
                  <a:pt x="31385" y="10453"/>
                </a:cubicBezTo>
                <a:cubicBezTo>
                  <a:pt x="31284" y="10227"/>
                  <a:pt x="31134" y="10052"/>
                  <a:pt x="30908" y="9977"/>
                </a:cubicBezTo>
                <a:lnTo>
                  <a:pt x="31134" y="8122"/>
                </a:lnTo>
                <a:lnTo>
                  <a:pt x="31184" y="8122"/>
                </a:lnTo>
                <a:cubicBezTo>
                  <a:pt x="31836" y="7922"/>
                  <a:pt x="31886" y="7345"/>
                  <a:pt x="31786" y="7120"/>
                </a:cubicBezTo>
                <a:cubicBezTo>
                  <a:pt x="31685" y="6969"/>
                  <a:pt x="31585" y="6819"/>
                  <a:pt x="31435" y="6719"/>
                </a:cubicBezTo>
                <a:lnTo>
                  <a:pt x="31585" y="4839"/>
                </a:lnTo>
                <a:cubicBezTo>
                  <a:pt x="32212" y="4638"/>
                  <a:pt x="32262" y="4087"/>
                  <a:pt x="32161" y="3861"/>
                </a:cubicBezTo>
                <a:cubicBezTo>
                  <a:pt x="32036" y="3611"/>
                  <a:pt x="31836" y="3385"/>
                  <a:pt x="31535" y="3335"/>
                </a:cubicBezTo>
                <a:lnTo>
                  <a:pt x="31410" y="1506"/>
                </a:lnTo>
                <a:cubicBezTo>
                  <a:pt x="31986" y="1280"/>
                  <a:pt x="32011" y="754"/>
                  <a:pt x="31911" y="528"/>
                </a:cubicBezTo>
                <a:cubicBezTo>
                  <a:pt x="31771" y="248"/>
                  <a:pt x="31535" y="0"/>
                  <a:pt x="311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1"/>
          <p:cNvSpPr/>
          <p:nvPr/>
        </p:nvSpPr>
        <p:spPr>
          <a:xfrm>
            <a:off x="8179375" y="428897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1"/>
          <p:cNvSpPr/>
          <p:nvPr/>
        </p:nvSpPr>
        <p:spPr>
          <a:xfrm>
            <a:off x="6536300" y="445400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1"/>
          <p:cNvSpPr/>
          <p:nvPr/>
        </p:nvSpPr>
        <p:spPr>
          <a:xfrm flipH="1">
            <a:off x="901825" y="2283925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1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1"/>
          <p:cNvSpPr/>
          <p:nvPr/>
        </p:nvSpPr>
        <p:spPr>
          <a:xfrm>
            <a:off x="429650" y="791475"/>
            <a:ext cx="805725" cy="408975"/>
          </a:xfrm>
          <a:custGeom>
            <a:avLst/>
            <a:gdLst/>
            <a:ahLst/>
            <a:cxnLst/>
            <a:rect l="l" t="t" r="r" b="b"/>
            <a:pathLst>
              <a:path w="32229" h="16359" extrusionOk="0">
                <a:moveTo>
                  <a:pt x="1011" y="362"/>
                </a:moveTo>
                <a:cubicBezTo>
                  <a:pt x="1032" y="362"/>
                  <a:pt x="1054" y="363"/>
                  <a:pt x="1076" y="365"/>
                </a:cubicBezTo>
                <a:cubicBezTo>
                  <a:pt x="1502" y="390"/>
                  <a:pt x="1652" y="791"/>
                  <a:pt x="1377" y="1142"/>
                </a:cubicBezTo>
                <a:cubicBezTo>
                  <a:pt x="1324" y="1196"/>
                  <a:pt x="1214" y="1256"/>
                  <a:pt x="1085" y="1256"/>
                </a:cubicBezTo>
                <a:cubicBezTo>
                  <a:pt x="972" y="1256"/>
                  <a:pt x="843" y="1208"/>
                  <a:pt x="725" y="1067"/>
                </a:cubicBezTo>
                <a:cubicBezTo>
                  <a:pt x="463" y="805"/>
                  <a:pt x="609" y="362"/>
                  <a:pt x="1011" y="362"/>
                </a:cubicBezTo>
                <a:close/>
                <a:moveTo>
                  <a:pt x="31337" y="1214"/>
                </a:moveTo>
                <a:cubicBezTo>
                  <a:pt x="31358" y="1214"/>
                  <a:pt x="31380" y="1215"/>
                  <a:pt x="31402" y="1218"/>
                </a:cubicBezTo>
                <a:cubicBezTo>
                  <a:pt x="31828" y="1268"/>
                  <a:pt x="31953" y="1644"/>
                  <a:pt x="31678" y="1994"/>
                </a:cubicBezTo>
                <a:cubicBezTo>
                  <a:pt x="31638" y="2048"/>
                  <a:pt x="31534" y="2108"/>
                  <a:pt x="31405" y="2108"/>
                </a:cubicBezTo>
                <a:cubicBezTo>
                  <a:pt x="31291" y="2108"/>
                  <a:pt x="31155" y="2061"/>
                  <a:pt x="31026" y="1919"/>
                </a:cubicBezTo>
                <a:cubicBezTo>
                  <a:pt x="30788" y="1657"/>
                  <a:pt x="30935" y="1214"/>
                  <a:pt x="31337" y="1214"/>
                </a:cubicBezTo>
                <a:close/>
                <a:moveTo>
                  <a:pt x="10965" y="3595"/>
                </a:moveTo>
                <a:cubicBezTo>
                  <a:pt x="10985" y="3595"/>
                  <a:pt x="11005" y="3596"/>
                  <a:pt x="11026" y="3599"/>
                </a:cubicBezTo>
                <a:cubicBezTo>
                  <a:pt x="11477" y="3649"/>
                  <a:pt x="11602" y="4025"/>
                  <a:pt x="11327" y="4375"/>
                </a:cubicBezTo>
                <a:cubicBezTo>
                  <a:pt x="11285" y="4430"/>
                  <a:pt x="11169" y="4493"/>
                  <a:pt x="11031" y="4493"/>
                </a:cubicBezTo>
                <a:cubicBezTo>
                  <a:pt x="10917" y="4493"/>
                  <a:pt x="10788" y="4450"/>
                  <a:pt x="10675" y="4325"/>
                </a:cubicBezTo>
                <a:cubicBezTo>
                  <a:pt x="10437" y="4039"/>
                  <a:pt x="10584" y="3595"/>
                  <a:pt x="10965" y="3595"/>
                </a:cubicBezTo>
                <a:close/>
                <a:moveTo>
                  <a:pt x="14400" y="5227"/>
                </a:moveTo>
                <a:cubicBezTo>
                  <a:pt x="14412" y="5227"/>
                  <a:pt x="14423" y="5227"/>
                  <a:pt x="14434" y="5228"/>
                </a:cubicBezTo>
                <a:cubicBezTo>
                  <a:pt x="14860" y="5278"/>
                  <a:pt x="14986" y="5654"/>
                  <a:pt x="14710" y="6005"/>
                </a:cubicBezTo>
                <a:cubicBezTo>
                  <a:pt x="14669" y="6072"/>
                  <a:pt x="14562" y="6140"/>
                  <a:pt x="14429" y="6140"/>
                </a:cubicBezTo>
                <a:cubicBezTo>
                  <a:pt x="14316" y="6140"/>
                  <a:pt x="14185" y="6092"/>
                  <a:pt x="14058" y="5954"/>
                </a:cubicBezTo>
                <a:cubicBezTo>
                  <a:pt x="13814" y="5686"/>
                  <a:pt x="13975" y="5227"/>
                  <a:pt x="14400" y="5227"/>
                </a:cubicBezTo>
                <a:close/>
                <a:moveTo>
                  <a:pt x="20711" y="15149"/>
                </a:moveTo>
                <a:cubicBezTo>
                  <a:pt x="20732" y="15149"/>
                  <a:pt x="20753" y="15150"/>
                  <a:pt x="20775" y="15152"/>
                </a:cubicBezTo>
                <a:cubicBezTo>
                  <a:pt x="21201" y="15203"/>
                  <a:pt x="21352" y="15579"/>
                  <a:pt x="21076" y="15929"/>
                </a:cubicBezTo>
                <a:cubicBezTo>
                  <a:pt x="21021" y="15984"/>
                  <a:pt x="20906" y="16047"/>
                  <a:pt x="20772" y="16047"/>
                </a:cubicBezTo>
                <a:cubicBezTo>
                  <a:pt x="20662" y="16047"/>
                  <a:pt x="20538" y="16004"/>
                  <a:pt x="20424" y="15879"/>
                </a:cubicBezTo>
                <a:cubicBezTo>
                  <a:pt x="20162" y="15593"/>
                  <a:pt x="20308" y="15149"/>
                  <a:pt x="20711" y="15149"/>
                </a:cubicBezTo>
                <a:close/>
                <a:moveTo>
                  <a:pt x="1059" y="1"/>
                </a:moveTo>
                <a:cubicBezTo>
                  <a:pt x="952" y="1"/>
                  <a:pt x="833" y="20"/>
                  <a:pt x="700" y="65"/>
                </a:cubicBezTo>
                <a:cubicBezTo>
                  <a:pt x="575" y="140"/>
                  <a:pt x="474" y="240"/>
                  <a:pt x="374" y="390"/>
                </a:cubicBezTo>
                <a:cubicBezTo>
                  <a:pt x="0" y="963"/>
                  <a:pt x="438" y="1554"/>
                  <a:pt x="991" y="1554"/>
                </a:cubicBezTo>
                <a:cubicBezTo>
                  <a:pt x="1068" y="1554"/>
                  <a:pt x="1147" y="1543"/>
                  <a:pt x="1226" y="1518"/>
                </a:cubicBezTo>
                <a:cubicBezTo>
                  <a:pt x="1452" y="1468"/>
                  <a:pt x="1602" y="1343"/>
                  <a:pt x="1702" y="1192"/>
                </a:cubicBezTo>
                <a:lnTo>
                  <a:pt x="10199" y="3924"/>
                </a:lnTo>
                <a:cubicBezTo>
                  <a:pt x="10112" y="4403"/>
                  <a:pt x="10497" y="4806"/>
                  <a:pt x="10960" y="4806"/>
                </a:cubicBezTo>
                <a:cubicBezTo>
                  <a:pt x="11031" y="4806"/>
                  <a:pt x="11103" y="4796"/>
                  <a:pt x="11176" y="4776"/>
                </a:cubicBezTo>
                <a:cubicBezTo>
                  <a:pt x="11327" y="4726"/>
                  <a:pt x="11452" y="4651"/>
                  <a:pt x="11552" y="4576"/>
                </a:cubicBezTo>
                <a:lnTo>
                  <a:pt x="13657" y="5428"/>
                </a:lnTo>
                <a:cubicBezTo>
                  <a:pt x="13446" y="5944"/>
                  <a:pt x="13828" y="6438"/>
                  <a:pt x="14329" y="6438"/>
                </a:cubicBezTo>
                <a:cubicBezTo>
                  <a:pt x="14364" y="6438"/>
                  <a:pt x="14399" y="6435"/>
                  <a:pt x="14434" y="6431"/>
                </a:cubicBezTo>
                <a:lnTo>
                  <a:pt x="20199" y="15027"/>
                </a:lnTo>
                <a:cubicBezTo>
                  <a:pt x="20149" y="15077"/>
                  <a:pt x="20099" y="15127"/>
                  <a:pt x="20074" y="15203"/>
                </a:cubicBezTo>
                <a:cubicBezTo>
                  <a:pt x="19694" y="15761"/>
                  <a:pt x="20150" y="16359"/>
                  <a:pt x="20714" y="16359"/>
                </a:cubicBezTo>
                <a:cubicBezTo>
                  <a:pt x="20784" y="16359"/>
                  <a:pt x="20854" y="16350"/>
                  <a:pt x="20926" y="16330"/>
                </a:cubicBezTo>
                <a:cubicBezTo>
                  <a:pt x="21577" y="16130"/>
                  <a:pt x="21627" y="15553"/>
                  <a:pt x="21502" y="15328"/>
                </a:cubicBezTo>
                <a:cubicBezTo>
                  <a:pt x="21374" y="15030"/>
                  <a:pt x="21138" y="14804"/>
                  <a:pt x="20763" y="14804"/>
                </a:cubicBezTo>
                <a:cubicBezTo>
                  <a:pt x="20697" y="14804"/>
                  <a:pt x="20625" y="14811"/>
                  <a:pt x="20550" y="14827"/>
                </a:cubicBezTo>
                <a:lnTo>
                  <a:pt x="14810" y="6305"/>
                </a:lnTo>
                <a:cubicBezTo>
                  <a:pt x="15061" y="6180"/>
                  <a:pt x="15161" y="5979"/>
                  <a:pt x="15186" y="5779"/>
                </a:cubicBezTo>
                <a:lnTo>
                  <a:pt x="30700" y="2120"/>
                </a:lnTo>
                <a:cubicBezTo>
                  <a:pt x="30834" y="2292"/>
                  <a:pt x="31055" y="2405"/>
                  <a:pt x="31297" y="2405"/>
                </a:cubicBezTo>
                <a:cubicBezTo>
                  <a:pt x="31372" y="2405"/>
                  <a:pt x="31450" y="2394"/>
                  <a:pt x="31527" y="2370"/>
                </a:cubicBezTo>
                <a:cubicBezTo>
                  <a:pt x="32204" y="2195"/>
                  <a:pt x="32229" y="1619"/>
                  <a:pt x="32129" y="1393"/>
                </a:cubicBezTo>
                <a:cubicBezTo>
                  <a:pt x="31992" y="1100"/>
                  <a:pt x="31764" y="853"/>
                  <a:pt x="31385" y="853"/>
                </a:cubicBezTo>
                <a:cubicBezTo>
                  <a:pt x="31278" y="853"/>
                  <a:pt x="31159" y="873"/>
                  <a:pt x="31026" y="917"/>
                </a:cubicBezTo>
                <a:cubicBezTo>
                  <a:pt x="30901" y="992"/>
                  <a:pt x="30775" y="1092"/>
                  <a:pt x="30675" y="1268"/>
                </a:cubicBezTo>
                <a:cubicBezTo>
                  <a:pt x="30575" y="1418"/>
                  <a:pt x="30550" y="1593"/>
                  <a:pt x="30550" y="1744"/>
                </a:cubicBezTo>
                <a:lnTo>
                  <a:pt x="15161" y="5403"/>
                </a:lnTo>
                <a:cubicBezTo>
                  <a:pt x="15026" y="5114"/>
                  <a:pt x="14803" y="4885"/>
                  <a:pt x="14434" y="4885"/>
                </a:cubicBezTo>
                <a:cubicBezTo>
                  <a:pt x="14322" y="4885"/>
                  <a:pt x="14198" y="4905"/>
                  <a:pt x="14058" y="4952"/>
                </a:cubicBezTo>
                <a:cubicBezTo>
                  <a:pt x="13983" y="4977"/>
                  <a:pt x="13933" y="5027"/>
                  <a:pt x="13858" y="5102"/>
                </a:cubicBezTo>
                <a:lnTo>
                  <a:pt x="11778" y="4275"/>
                </a:lnTo>
                <a:cubicBezTo>
                  <a:pt x="11828" y="4075"/>
                  <a:pt x="11828" y="3899"/>
                  <a:pt x="11778" y="3774"/>
                </a:cubicBezTo>
                <a:cubicBezTo>
                  <a:pt x="11638" y="3494"/>
                  <a:pt x="11402" y="3246"/>
                  <a:pt x="11008" y="3246"/>
                </a:cubicBezTo>
                <a:cubicBezTo>
                  <a:pt x="10907" y="3246"/>
                  <a:pt x="10797" y="3262"/>
                  <a:pt x="10675" y="3298"/>
                </a:cubicBezTo>
                <a:cubicBezTo>
                  <a:pt x="10550" y="3373"/>
                  <a:pt x="10474" y="3473"/>
                  <a:pt x="10374" y="3573"/>
                </a:cubicBezTo>
                <a:lnTo>
                  <a:pt x="1853" y="842"/>
                </a:lnTo>
                <a:cubicBezTo>
                  <a:pt x="1853" y="716"/>
                  <a:pt x="1853" y="616"/>
                  <a:pt x="1803" y="541"/>
                </a:cubicBezTo>
                <a:cubicBezTo>
                  <a:pt x="1666" y="248"/>
                  <a:pt x="1438" y="1"/>
                  <a:pt x="105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1"/>
          <p:cNvSpPr/>
          <p:nvPr/>
        </p:nvSpPr>
        <p:spPr>
          <a:xfrm>
            <a:off x="2205800" y="36605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31"/>
          <p:cNvSpPr/>
          <p:nvPr/>
        </p:nvSpPr>
        <p:spPr>
          <a:xfrm>
            <a:off x="7683325" y="228391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1"/>
          <p:cNvSpPr/>
          <p:nvPr/>
        </p:nvSpPr>
        <p:spPr>
          <a:xfrm>
            <a:off x="7494813" y="3439525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 descr="Arch linux, archlinux icon - Free download on Iconfinder">
            <a:extLst>
              <a:ext uri="{FF2B5EF4-FFF2-40B4-BE49-F238E27FC236}">
                <a16:creationId xmlns:a16="http://schemas.microsoft.com/office/drawing/2014/main" id="{4EC7F7CE-4F94-F2FF-DDEE-993EBE3CD9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001" y="2143491"/>
            <a:ext cx="1740122" cy="1740122"/>
          </a:xfrm>
          <a:prstGeom prst="rect">
            <a:avLst/>
          </a:prstGeom>
          <a:noFill/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  <a:reflection blurRad="6350" stA="50000" endA="275" endPos="40000" dist="101600" dir="5400000" sy="-100000" algn="bl" rotWithShape="0"/>
          </a:effec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C88C1F7-62CD-B333-238E-17FBD3F87E4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8618" y="2139117"/>
            <a:ext cx="1795779" cy="1703704"/>
          </a:xfrm>
          <a:prstGeom prst="rect">
            <a:avLst/>
          </a:prstGeom>
          <a:noFill/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  <a:reflection blurRad="6350" stA="50000" endA="275" endPos="40000" dist="101600" dir="5400000" sy="-100000" algn="bl" rotWithShape="0"/>
          </a:effectLst>
        </p:spPr>
      </p:pic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1"/>
          <p:cNvSpPr txBox="1">
            <a:spLocks noGrp="1"/>
          </p:cNvSpPr>
          <p:nvPr>
            <p:ph type="title"/>
          </p:nvPr>
        </p:nvSpPr>
        <p:spPr>
          <a:xfrm>
            <a:off x="1979293" y="644432"/>
            <a:ext cx="5185413" cy="17593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Inicio</a:t>
            </a:r>
            <a:endParaRPr sz="9600" dirty="0"/>
          </a:p>
        </p:txBody>
      </p:sp>
      <p:grpSp>
        <p:nvGrpSpPr>
          <p:cNvPr id="613" name="Google Shape;613;p31"/>
          <p:cNvGrpSpPr/>
          <p:nvPr/>
        </p:nvGrpSpPr>
        <p:grpSpPr>
          <a:xfrm>
            <a:off x="2897138" y="1076438"/>
            <a:ext cx="352138" cy="338788"/>
            <a:chOff x="2897138" y="1457438"/>
            <a:chExt cx="352138" cy="338788"/>
          </a:xfrm>
        </p:grpSpPr>
        <p:sp>
          <p:nvSpPr>
            <p:cNvPr id="614" name="Google Shape;614;p31"/>
            <p:cNvSpPr/>
            <p:nvPr/>
          </p:nvSpPr>
          <p:spPr>
            <a:xfrm flipH="1">
              <a:off x="3053775" y="1457438"/>
              <a:ext cx="195500" cy="188825"/>
            </a:xfrm>
            <a:custGeom>
              <a:avLst/>
              <a:gdLst/>
              <a:ahLst/>
              <a:cxnLst/>
              <a:rect l="l" t="t" r="r" b="b"/>
              <a:pathLst>
                <a:path w="7820" h="7553" extrusionOk="0">
                  <a:moveTo>
                    <a:pt x="3548" y="0"/>
                  </a:moveTo>
                  <a:cubicBezTo>
                    <a:pt x="3528" y="0"/>
                    <a:pt x="3506" y="2"/>
                    <a:pt x="3484" y="5"/>
                  </a:cubicBezTo>
                  <a:cubicBezTo>
                    <a:pt x="3334" y="5"/>
                    <a:pt x="3258" y="80"/>
                    <a:pt x="3208" y="255"/>
                  </a:cubicBezTo>
                  <a:cubicBezTo>
                    <a:pt x="3183" y="306"/>
                    <a:pt x="3183" y="381"/>
                    <a:pt x="3183" y="456"/>
                  </a:cubicBezTo>
                  <a:cubicBezTo>
                    <a:pt x="3133" y="832"/>
                    <a:pt x="3083" y="1208"/>
                    <a:pt x="3058" y="1609"/>
                  </a:cubicBezTo>
                  <a:cubicBezTo>
                    <a:pt x="3008" y="2110"/>
                    <a:pt x="2732" y="2536"/>
                    <a:pt x="2381" y="2887"/>
                  </a:cubicBezTo>
                  <a:cubicBezTo>
                    <a:pt x="2306" y="2962"/>
                    <a:pt x="2181" y="3037"/>
                    <a:pt x="2080" y="3063"/>
                  </a:cubicBezTo>
                  <a:cubicBezTo>
                    <a:pt x="1679" y="3213"/>
                    <a:pt x="1278" y="3338"/>
                    <a:pt x="852" y="3388"/>
                  </a:cubicBezTo>
                  <a:cubicBezTo>
                    <a:pt x="577" y="3413"/>
                    <a:pt x="376" y="3564"/>
                    <a:pt x="201" y="3739"/>
                  </a:cubicBezTo>
                  <a:cubicBezTo>
                    <a:pt x="0" y="3965"/>
                    <a:pt x="50" y="4190"/>
                    <a:pt x="326" y="4291"/>
                  </a:cubicBezTo>
                  <a:cubicBezTo>
                    <a:pt x="502" y="4341"/>
                    <a:pt x="702" y="4391"/>
                    <a:pt x="877" y="4391"/>
                  </a:cubicBezTo>
                  <a:cubicBezTo>
                    <a:pt x="1304" y="4416"/>
                    <a:pt x="1705" y="4516"/>
                    <a:pt x="2106" y="4616"/>
                  </a:cubicBezTo>
                  <a:cubicBezTo>
                    <a:pt x="2507" y="4742"/>
                    <a:pt x="2832" y="5042"/>
                    <a:pt x="3133" y="5343"/>
                  </a:cubicBezTo>
                  <a:cubicBezTo>
                    <a:pt x="3158" y="5368"/>
                    <a:pt x="3183" y="5418"/>
                    <a:pt x="3183" y="5443"/>
                  </a:cubicBezTo>
                  <a:cubicBezTo>
                    <a:pt x="3283" y="5619"/>
                    <a:pt x="3384" y="5769"/>
                    <a:pt x="3459" y="5945"/>
                  </a:cubicBezTo>
                  <a:cubicBezTo>
                    <a:pt x="3509" y="6095"/>
                    <a:pt x="3559" y="6245"/>
                    <a:pt x="3584" y="6396"/>
                  </a:cubicBezTo>
                  <a:cubicBezTo>
                    <a:pt x="3634" y="6596"/>
                    <a:pt x="3634" y="6797"/>
                    <a:pt x="3659" y="6997"/>
                  </a:cubicBezTo>
                  <a:cubicBezTo>
                    <a:pt x="3684" y="7098"/>
                    <a:pt x="3684" y="7223"/>
                    <a:pt x="3710" y="7323"/>
                  </a:cubicBezTo>
                  <a:cubicBezTo>
                    <a:pt x="3760" y="7474"/>
                    <a:pt x="3885" y="7549"/>
                    <a:pt x="4010" y="7549"/>
                  </a:cubicBezTo>
                  <a:cubicBezTo>
                    <a:pt x="4031" y="7551"/>
                    <a:pt x="4050" y="7553"/>
                    <a:pt x="4069" y="7553"/>
                  </a:cubicBezTo>
                  <a:cubicBezTo>
                    <a:pt x="4236" y="7553"/>
                    <a:pt x="4341" y="7456"/>
                    <a:pt x="4386" y="7298"/>
                  </a:cubicBezTo>
                  <a:cubicBezTo>
                    <a:pt x="4411" y="7248"/>
                    <a:pt x="4411" y="7173"/>
                    <a:pt x="4411" y="7123"/>
                  </a:cubicBezTo>
                  <a:cubicBezTo>
                    <a:pt x="4486" y="6596"/>
                    <a:pt x="4562" y="6095"/>
                    <a:pt x="4812" y="5644"/>
                  </a:cubicBezTo>
                  <a:cubicBezTo>
                    <a:pt x="4812" y="5619"/>
                    <a:pt x="4812" y="5569"/>
                    <a:pt x="4837" y="5544"/>
                  </a:cubicBezTo>
                  <a:cubicBezTo>
                    <a:pt x="4913" y="5418"/>
                    <a:pt x="4963" y="5318"/>
                    <a:pt x="5038" y="5193"/>
                  </a:cubicBezTo>
                  <a:cubicBezTo>
                    <a:pt x="5088" y="5118"/>
                    <a:pt x="5163" y="5042"/>
                    <a:pt x="5213" y="4967"/>
                  </a:cubicBezTo>
                  <a:cubicBezTo>
                    <a:pt x="5414" y="4591"/>
                    <a:pt x="5740" y="4366"/>
                    <a:pt x="6116" y="4190"/>
                  </a:cubicBezTo>
                  <a:cubicBezTo>
                    <a:pt x="6416" y="4065"/>
                    <a:pt x="6692" y="3940"/>
                    <a:pt x="7018" y="3890"/>
                  </a:cubicBezTo>
                  <a:cubicBezTo>
                    <a:pt x="7118" y="3865"/>
                    <a:pt x="7218" y="3839"/>
                    <a:pt x="7319" y="3789"/>
                  </a:cubicBezTo>
                  <a:cubicBezTo>
                    <a:pt x="7444" y="3739"/>
                    <a:pt x="7569" y="3664"/>
                    <a:pt x="7669" y="3539"/>
                  </a:cubicBezTo>
                  <a:cubicBezTo>
                    <a:pt x="7820" y="3388"/>
                    <a:pt x="7770" y="3163"/>
                    <a:pt x="7544" y="3063"/>
                  </a:cubicBezTo>
                  <a:cubicBezTo>
                    <a:pt x="7494" y="3037"/>
                    <a:pt x="7419" y="3012"/>
                    <a:pt x="7344" y="3012"/>
                  </a:cubicBezTo>
                  <a:cubicBezTo>
                    <a:pt x="7118" y="2962"/>
                    <a:pt x="6918" y="2962"/>
                    <a:pt x="6692" y="2937"/>
                  </a:cubicBezTo>
                  <a:cubicBezTo>
                    <a:pt x="6441" y="2887"/>
                    <a:pt x="6166" y="2887"/>
                    <a:pt x="5915" y="2787"/>
                  </a:cubicBezTo>
                  <a:cubicBezTo>
                    <a:pt x="5539" y="2636"/>
                    <a:pt x="5188" y="2436"/>
                    <a:pt x="4862" y="2210"/>
                  </a:cubicBezTo>
                  <a:cubicBezTo>
                    <a:pt x="4662" y="2060"/>
                    <a:pt x="4512" y="1885"/>
                    <a:pt x="4411" y="1634"/>
                  </a:cubicBezTo>
                  <a:cubicBezTo>
                    <a:pt x="4211" y="1208"/>
                    <a:pt x="3985" y="782"/>
                    <a:pt x="3885" y="306"/>
                  </a:cubicBezTo>
                  <a:cubicBezTo>
                    <a:pt x="3885" y="281"/>
                    <a:pt x="3860" y="255"/>
                    <a:pt x="3860" y="205"/>
                  </a:cubicBezTo>
                  <a:cubicBezTo>
                    <a:pt x="3794" y="74"/>
                    <a:pt x="3690" y="0"/>
                    <a:pt x="3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 flipH="1">
              <a:off x="2897138" y="1726650"/>
              <a:ext cx="68950" cy="69575"/>
            </a:xfrm>
            <a:custGeom>
              <a:avLst/>
              <a:gdLst/>
              <a:ahLst/>
              <a:cxnLst/>
              <a:rect l="l" t="t" r="r" b="b"/>
              <a:pathLst>
                <a:path w="2758" h="2783" extrusionOk="0">
                  <a:moveTo>
                    <a:pt x="2420" y="1"/>
                  </a:moveTo>
                  <a:cubicBezTo>
                    <a:pt x="2393" y="1"/>
                    <a:pt x="2363" y="7"/>
                    <a:pt x="2332" y="19"/>
                  </a:cubicBezTo>
                  <a:cubicBezTo>
                    <a:pt x="2256" y="69"/>
                    <a:pt x="2181" y="120"/>
                    <a:pt x="2131" y="170"/>
                  </a:cubicBezTo>
                  <a:cubicBezTo>
                    <a:pt x="1981" y="295"/>
                    <a:pt x="1830" y="395"/>
                    <a:pt x="1655" y="496"/>
                  </a:cubicBezTo>
                  <a:cubicBezTo>
                    <a:pt x="1479" y="596"/>
                    <a:pt x="1279" y="596"/>
                    <a:pt x="1103" y="596"/>
                  </a:cubicBezTo>
                  <a:cubicBezTo>
                    <a:pt x="1078" y="596"/>
                    <a:pt x="1053" y="596"/>
                    <a:pt x="1028" y="571"/>
                  </a:cubicBezTo>
                  <a:cubicBezTo>
                    <a:pt x="953" y="546"/>
                    <a:pt x="878" y="521"/>
                    <a:pt x="803" y="496"/>
                  </a:cubicBezTo>
                  <a:cubicBezTo>
                    <a:pt x="728" y="470"/>
                    <a:pt x="652" y="445"/>
                    <a:pt x="602" y="395"/>
                  </a:cubicBezTo>
                  <a:cubicBezTo>
                    <a:pt x="527" y="345"/>
                    <a:pt x="452" y="295"/>
                    <a:pt x="377" y="220"/>
                  </a:cubicBezTo>
                  <a:cubicBezTo>
                    <a:pt x="352" y="195"/>
                    <a:pt x="301" y="170"/>
                    <a:pt x="251" y="145"/>
                  </a:cubicBezTo>
                  <a:cubicBezTo>
                    <a:pt x="231" y="134"/>
                    <a:pt x="206" y="128"/>
                    <a:pt x="181" y="128"/>
                  </a:cubicBezTo>
                  <a:cubicBezTo>
                    <a:pt x="148" y="128"/>
                    <a:pt x="116" y="140"/>
                    <a:pt x="101" y="170"/>
                  </a:cubicBezTo>
                  <a:cubicBezTo>
                    <a:pt x="26" y="220"/>
                    <a:pt x="1" y="295"/>
                    <a:pt x="51" y="370"/>
                  </a:cubicBezTo>
                  <a:cubicBezTo>
                    <a:pt x="51" y="395"/>
                    <a:pt x="76" y="420"/>
                    <a:pt x="101" y="445"/>
                  </a:cubicBezTo>
                  <a:cubicBezTo>
                    <a:pt x="251" y="621"/>
                    <a:pt x="377" y="821"/>
                    <a:pt x="452" y="1047"/>
                  </a:cubicBezTo>
                  <a:cubicBezTo>
                    <a:pt x="452" y="1047"/>
                    <a:pt x="477" y="1072"/>
                    <a:pt x="477" y="1072"/>
                  </a:cubicBezTo>
                  <a:cubicBezTo>
                    <a:pt x="477" y="1147"/>
                    <a:pt x="502" y="1197"/>
                    <a:pt x="527" y="1247"/>
                  </a:cubicBezTo>
                  <a:cubicBezTo>
                    <a:pt x="527" y="1298"/>
                    <a:pt x="527" y="1348"/>
                    <a:pt x="552" y="1398"/>
                  </a:cubicBezTo>
                  <a:cubicBezTo>
                    <a:pt x="602" y="1573"/>
                    <a:pt x="552" y="1749"/>
                    <a:pt x="502" y="1924"/>
                  </a:cubicBezTo>
                  <a:cubicBezTo>
                    <a:pt x="452" y="2075"/>
                    <a:pt x="402" y="2200"/>
                    <a:pt x="301" y="2325"/>
                  </a:cubicBezTo>
                  <a:cubicBezTo>
                    <a:pt x="276" y="2375"/>
                    <a:pt x="251" y="2400"/>
                    <a:pt x="226" y="2450"/>
                  </a:cubicBezTo>
                  <a:cubicBezTo>
                    <a:pt x="226" y="2501"/>
                    <a:pt x="201" y="2576"/>
                    <a:pt x="201" y="2651"/>
                  </a:cubicBezTo>
                  <a:cubicBezTo>
                    <a:pt x="201" y="2734"/>
                    <a:pt x="270" y="2783"/>
                    <a:pt x="351" y="2783"/>
                  </a:cubicBezTo>
                  <a:cubicBezTo>
                    <a:pt x="367" y="2783"/>
                    <a:pt x="385" y="2781"/>
                    <a:pt x="402" y="2776"/>
                  </a:cubicBezTo>
                  <a:cubicBezTo>
                    <a:pt x="427" y="2751"/>
                    <a:pt x="452" y="2726"/>
                    <a:pt x="502" y="2701"/>
                  </a:cubicBezTo>
                  <a:cubicBezTo>
                    <a:pt x="577" y="2651"/>
                    <a:pt x="652" y="2601"/>
                    <a:pt x="728" y="2526"/>
                  </a:cubicBezTo>
                  <a:cubicBezTo>
                    <a:pt x="803" y="2450"/>
                    <a:pt x="903" y="2375"/>
                    <a:pt x="1028" y="2325"/>
                  </a:cubicBezTo>
                  <a:cubicBezTo>
                    <a:pt x="1179" y="2250"/>
                    <a:pt x="1354" y="2200"/>
                    <a:pt x="1555" y="2175"/>
                  </a:cubicBezTo>
                  <a:cubicBezTo>
                    <a:pt x="1584" y="2167"/>
                    <a:pt x="1613" y="2164"/>
                    <a:pt x="1643" y="2164"/>
                  </a:cubicBezTo>
                  <a:cubicBezTo>
                    <a:pt x="1716" y="2164"/>
                    <a:pt x="1792" y="2182"/>
                    <a:pt x="1880" y="2200"/>
                  </a:cubicBezTo>
                  <a:cubicBezTo>
                    <a:pt x="2081" y="2275"/>
                    <a:pt x="2281" y="2350"/>
                    <a:pt x="2482" y="2476"/>
                  </a:cubicBezTo>
                  <a:lnTo>
                    <a:pt x="2507" y="2476"/>
                  </a:lnTo>
                  <a:cubicBezTo>
                    <a:pt x="2534" y="2493"/>
                    <a:pt x="2560" y="2502"/>
                    <a:pt x="2586" y="2502"/>
                  </a:cubicBezTo>
                  <a:cubicBezTo>
                    <a:pt x="2632" y="2502"/>
                    <a:pt x="2675" y="2474"/>
                    <a:pt x="2707" y="2425"/>
                  </a:cubicBezTo>
                  <a:cubicBezTo>
                    <a:pt x="2758" y="2375"/>
                    <a:pt x="2758" y="2325"/>
                    <a:pt x="2707" y="2275"/>
                  </a:cubicBezTo>
                  <a:cubicBezTo>
                    <a:pt x="2707" y="2250"/>
                    <a:pt x="2682" y="2225"/>
                    <a:pt x="2657" y="2200"/>
                  </a:cubicBezTo>
                  <a:cubicBezTo>
                    <a:pt x="2557" y="2049"/>
                    <a:pt x="2432" y="1924"/>
                    <a:pt x="2332" y="1774"/>
                  </a:cubicBezTo>
                  <a:cubicBezTo>
                    <a:pt x="2181" y="1598"/>
                    <a:pt x="2131" y="1373"/>
                    <a:pt x="2131" y="1147"/>
                  </a:cubicBezTo>
                  <a:cubicBezTo>
                    <a:pt x="2131" y="1097"/>
                    <a:pt x="2131" y="1047"/>
                    <a:pt x="2156" y="997"/>
                  </a:cubicBezTo>
                  <a:cubicBezTo>
                    <a:pt x="2256" y="821"/>
                    <a:pt x="2332" y="646"/>
                    <a:pt x="2457" y="496"/>
                  </a:cubicBezTo>
                  <a:cubicBezTo>
                    <a:pt x="2532" y="395"/>
                    <a:pt x="2557" y="270"/>
                    <a:pt x="2557" y="170"/>
                  </a:cubicBezTo>
                  <a:cubicBezTo>
                    <a:pt x="2557" y="57"/>
                    <a:pt x="2501" y="1"/>
                    <a:pt x="2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31"/>
          <p:cNvSpPr/>
          <p:nvPr/>
        </p:nvSpPr>
        <p:spPr>
          <a:xfrm>
            <a:off x="7617450" y="791475"/>
            <a:ext cx="806550" cy="570850"/>
          </a:xfrm>
          <a:custGeom>
            <a:avLst/>
            <a:gdLst/>
            <a:ahLst/>
            <a:cxnLst/>
            <a:rect l="l" t="t" r="r" b="b"/>
            <a:pathLst>
              <a:path w="32262" h="22834" extrusionOk="0">
                <a:moveTo>
                  <a:pt x="31119" y="349"/>
                </a:moveTo>
                <a:cubicBezTo>
                  <a:pt x="31140" y="349"/>
                  <a:pt x="31162" y="350"/>
                  <a:pt x="31184" y="353"/>
                </a:cubicBezTo>
                <a:cubicBezTo>
                  <a:pt x="31610" y="403"/>
                  <a:pt x="31760" y="779"/>
                  <a:pt x="31485" y="1130"/>
                </a:cubicBezTo>
                <a:cubicBezTo>
                  <a:pt x="31430" y="1185"/>
                  <a:pt x="31315" y="1247"/>
                  <a:pt x="31181" y="1247"/>
                </a:cubicBezTo>
                <a:cubicBezTo>
                  <a:pt x="31070" y="1247"/>
                  <a:pt x="30947" y="1204"/>
                  <a:pt x="30833" y="1080"/>
                </a:cubicBezTo>
                <a:cubicBezTo>
                  <a:pt x="30571" y="794"/>
                  <a:pt x="30717" y="349"/>
                  <a:pt x="31119" y="349"/>
                </a:cubicBezTo>
                <a:close/>
                <a:moveTo>
                  <a:pt x="31370" y="3682"/>
                </a:moveTo>
                <a:cubicBezTo>
                  <a:pt x="31391" y="3682"/>
                  <a:pt x="31412" y="3684"/>
                  <a:pt x="31435" y="3686"/>
                </a:cubicBezTo>
                <a:cubicBezTo>
                  <a:pt x="31861" y="3711"/>
                  <a:pt x="31986" y="4087"/>
                  <a:pt x="31710" y="4463"/>
                </a:cubicBezTo>
                <a:cubicBezTo>
                  <a:pt x="31670" y="4516"/>
                  <a:pt x="31567" y="4576"/>
                  <a:pt x="31438" y="4576"/>
                </a:cubicBezTo>
                <a:cubicBezTo>
                  <a:pt x="31323" y="4576"/>
                  <a:pt x="31188" y="4529"/>
                  <a:pt x="31059" y="4388"/>
                </a:cubicBezTo>
                <a:cubicBezTo>
                  <a:pt x="30820" y="4126"/>
                  <a:pt x="30967" y="3682"/>
                  <a:pt x="31370" y="3682"/>
                </a:cubicBezTo>
                <a:close/>
                <a:moveTo>
                  <a:pt x="24854" y="5211"/>
                </a:moveTo>
                <a:cubicBezTo>
                  <a:pt x="24875" y="5211"/>
                  <a:pt x="24896" y="5212"/>
                  <a:pt x="24918" y="5215"/>
                </a:cubicBezTo>
                <a:cubicBezTo>
                  <a:pt x="25344" y="5265"/>
                  <a:pt x="25470" y="5641"/>
                  <a:pt x="25194" y="5992"/>
                </a:cubicBezTo>
                <a:cubicBezTo>
                  <a:pt x="25153" y="6047"/>
                  <a:pt x="25037" y="6109"/>
                  <a:pt x="24899" y="6109"/>
                </a:cubicBezTo>
                <a:cubicBezTo>
                  <a:pt x="24785" y="6109"/>
                  <a:pt x="24656" y="6066"/>
                  <a:pt x="24542" y="5942"/>
                </a:cubicBezTo>
                <a:cubicBezTo>
                  <a:pt x="24304" y="5656"/>
                  <a:pt x="24451" y="5211"/>
                  <a:pt x="24854" y="5211"/>
                </a:cubicBezTo>
                <a:close/>
                <a:moveTo>
                  <a:pt x="22874" y="5938"/>
                </a:moveTo>
                <a:cubicBezTo>
                  <a:pt x="22895" y="5938"/>
                  <a:pt x="22916" y="5939"/>
                  <a:pt x="22938" y="5942"/>
                </a:cubicBezTo>
                <a:cubicBezTo>
                  <a:pt x="23364" y="5992"/>
                  <a:pt x="23490" y="6368"/>
                  <a:pt x="23214" y="6719"/>
                </a:cubicBezTo>
                <a:cubicBezTo>
                  <a:pt x="23173" y="6774"/>
                  <a:pt x="23064" y="6836"/>
                  <a:pt x="22929" y="6836"/>
                </a:cubicBezTo>
                <a:cubicBezTo>
                  <a:pt x="22817" y="6836"/>
                  <a:pt x="22687" y="6793"/>
                  <a:pt x="22562" y="6669"/>
                </a:cubicBezTo>
                <a:cubicBezTo>
                  <a:pt x="22324" y="6383"/>
                  <a:pt x="22471" y="5938"/>
                  <a:pt x="22874" y="5938"/>
                </a:cubicBezTo>
                <a:close/>
                <a:moveTo>
                  <a:pt x="30972" y="6941"/>
                </a:moveTo>
                <a:cubicBezTo>
                  <a:pt x="30992" y="6941"/>
                  <a:pt x="31013" y="6942"/>
                  <a:pt x="31034" y="6944"/>
                </a:cubicBezTo>
                <a:cubicBezTo>
                  <a:pt x="31460" y="6994"/>
                  <a:pt x="31610" y="7370"/>
                  <a:pt x="31334" y="7721"/>
                </a:cubicBezTo>
                <a:cubicBezTo>
                  <a:pt x="31279" y="7776"/>
                  <a:pt x="31165" y="7838"/>
                  <a:pt x="31031" y="7838"/>
                </a:cubicBezTo>
                <a:cubicBezTo>
                  <a:pt x="30920" y="7838"/>
                  <a:pt x="30796" y="7796"/>
                  <a:pt x="30683" y="7671"/>
                </a:cubicBezTo>
                <a:cubicBezTo>
                  <a:pt x="30421" y="7385"/>
                  <a:pt x="30589" y="6941"/>
                  <a:pt x="30972" y="6941"/>
                </a:cubicBezTo>
                <a:close/>
                <a:moveTo>
                  <a:pt x="20997" y="7342"/>
                </a:moveTo>
                <a:cubicBezTo>
                  <a:pt x="21017" y="7342"/>
                  <a:pt x="21038" y="7343"/>
                  <a:pt x="21059" y="7345"/>
                </a:cubicBezTo>
                <a:cubicBezTo>
                  <a:pt x="21485" y="7395"/>
                  <a:pt x="21635" y="7771"/>
                  <a:pt x="21359" y="8122"/>
                </a:cubicBezTo>
                <a:cubicBezTo>
                  <a:pt x="21305" y="8177"/>
                  <a:pt x="21190" y="8239"/>
                  <a:pt x="21056" y="8239"/>
                </a:cubicBezTo>
                <a:cubicBezTo>
                  <a:pt x="20945" y="8239"/>
                  <a:pt x="20821" y="8197"/>
                  <a:pt x="20708" y="8072"/>
                </a:cubicBezTo>
                <a:cubicBezTo>
                  <a:pt x="20446" y="7786"/>
                  <a:pt x="20614" y="7342"/>
                  <a:pt x="20997" y="7342"/>
                </a:cubicBezTo>
                <a:close/>
                <a:moveTo>
                  <a:pt x="30571" y="10274"/>
                </a:moveTo>
                <a:cubicBezTo>
                  <a:pt x="30591" y="10274"/>
                  <a:pt x="30612" y="10275"/>
                  <a:pt x="30633" y="10278"/>
                </a:cubicBezTo>
                <a:cubicBezTo>
                  <a:pt x="31084" y="10303"/>
                  <a:pt x="31209" y="10679"/>
                  <a:pt x="30933" y="11029"/>
                </a:cubicBezTo>
                <a:cubicBezTo>
                  <a:pt x="30893" y="11097"/>
                  <a:pt x="30778" y="11165"/>
                  <a:pt x="30642" y="11165"/>
                </a:cubicBezTo>
                <a:cubicBezTo>
                  <a:pt x="30527" y="11165"/>
                  <a:pt x="30396" y="11117"/>
                  <a:pt x="30282" y="10979"/>
                </a:cubicBezTo>
                <a:cubicBezTo>
                  <a:pt x="30043" y="10717"/>
                  <a:pt x="30190" y="10274"/>
                  <a:pt x="30571" y="10274"/>
                </a:cubicBezTo>
                <a:close/>
                <a:moveTo>
                  <a:pt x="15806" y="12530"/>
                </a:moveTo>
                <a:cubicBezTo>
                  <a:pt x="15827" y="12530"/>
                  <a:pt x="15848" y="12531"/>
                  <a:pt x="15871" y="12533"/>
                </a:cubicBezTo>
                <a:cubicBezTo>
                  <a:pt x="16297" y="12583"/>
                  <a:pt x="16422" y="12959"/>
                  <a:pt x="16146" y="13310"/>
                </a:cubicBezTo>
                <a:cubicBezTo>
                  <a:pt x="16106" y="13363"/>
                  <a:pt x="16003" y="13424"/>
                  <a:pt x="15874" y="13424"/>
                </a:cubicBezTo>
                <a:cubicBezTo>
                  <a:pt x="15759" y="13424"/>
                  <a:pt x="15624" y="13376"/>
                  <a:pt x="15495" y="13235"/>
                </a:cubicBezTo>
                <a:cubicBezTo>
                  <a:pt x="15256" y="12973"/>
                  <a:pt x="15403" y="12530"/>
                  <a:pt x="15806" y="12530"/>
                </a:cubicBezTo>
                <a:close/>
                <a:moveTo>
                  <a:pt x="5386" y="13635"/>
                </a:moveTo>
                <a:cubicBezTo>
                  <a:pt x="5397" y="13635"/>
                  <a:pt x="5408" y="13635"/>
                  <a:pt x="5419" y="13636"/>
                </a:cubicBezTo>
                <a:cubicBezTo>
                  <a:pt x="5846" y="13686"/>
                  <a:pt x="5971" y="14062"/>
                  <a:pt x="5720" y="14413"/>
                </a:cubicBezTo>
                <a:cubicBezTo>
                  <a:pt x="5666" y="14481"/>
                  <a:pt x="5552" y="14549"/>
                  <a:pt x="5416" y="14549"/>
                </a:cubicBezTo>
                <a:cubicBezTo>
                  <a:pt x="5301" y="14549"/>
                  <a:pt x="5170" y="14500"/>
                  <a:pt x="5044" y="14363"/>
                </a:cubicBezTo>
                <a:cubicBezTo>
                  <a:pt x="4799" y="14094"/>
                  <a:pt x="4960" y="13635"/>
                  <a:pt x="5386" y="13635"/>
                </a:cubicBezTo>
                <a:close/>
                <a:moveTo>
                  <a:pt x="2623" y="15813"/>
                </a:moveTo>
                <a:cubicBezTo>
                  <a:pt x="2644" y="15813"/>
                  <a:pt x="2665" y="15814"/>
                  <a:pt x="2688" y="15816"/>
                </a:cubicBezTo>
                <a:cubicBezTo>
                  <a:pt x="3114" y="15867"/>
                  <a:pt x="3239" y="16242"/>
                  <a:pt x="2963" y="16593"/>
                </a:cubicBezTo>
                <a:cubicBezTo>
                  <a:pt x="2922" y="16648"/>
                  <a:pt x="2813" y="16711"/>
                  <a:pt x="2678" y="16711"/>
                </a:cubicBezTo>
                <a:cubicBezTo>
                  <a:pt x="2566" y="16711"/>
                  <a:pt x="2436" y="16668"/>
                  <a:pt x="2312" y="16543"/>
                </a:cubicBezTo>
                <a:cubicBezTo>
                  <a:pt x="2073" y="16257"/>
                  <a:pt x="2220" y="15813"/>
                  <a:pt x="2623" y="15813"/>
                </a:cubicBezTo>
                <a:close/>
                <a:moveTo>
                  <a:pt x="14854" y="16991"/>
                </a:moveTo>
                <a:cubicBezTo>
                  <a:pt x="14874" y="16991"/>
                  <a:pt x="14896" y="16992"/>
                  <a:pt x="14918" y="16994"/>
                </a:cubicBezTo>
                <a:cubicBezTo>
                  <a:pt x="15344" y="17045"/>
                  <a:pt x="15470" y="17420"/>
                  <a:pt x="15194" y="17771"/>
                </a:cubicBezTo>
                <a:cubicBezTo>
                  <a:pt x="15153" y="17826"/>
                  <a:pt x="15044" y="17889"/>
                  <a:pt x="14909" y="17889"/>
                </a:cubicBezTo>
                <a:cubicBezTo>
                  <a:pt x="14797" y="17889"/>
                  <a:pt x="14667" y="17846"/>
                  <a:pt x="14542" y="17721"/>
                </a:cubicBezTo>
                <a:cubicBezTo>
                  <a:pt x="14304" y="17435"/>
                  <a:pt x="14451" y="16991"/>
                  <a:pt x="14854" y="16991"/>
                </a:cubicBezTo>
                <a:close/>
                <a:moveTo>
                  <a:pt x="1026" y="17470"/>
                </a:moveTo>
                <a:cubicBezTo>
                  <a:pt x="1037" y="17470"/>
                  <a:pt x="1048" y="17470"/>
                  <a:pt x="1059" y="17471"/>
                </a:cubicBezTo>
                <a:cubicBezTo>
                  <a:pt x="1510" y="17521"/>
                  <a:pt x="1635" y="17897"/>
                  <a:pt x="1359" y="18248"/>
                </a:cubicBezTo>
                <a:cubicBezTo>
                  <a:pt x="1319" y="18315"/>
                  <a:pt x="1204" y="18383"/>
                  <a:pt x="1068" y="18383"/>
                </a:cubicBezTo>
                <a:cubicBezTo>
                  <a:pt x="953" y="18383"/>
                  <a:pt x="822" y="18335"/>
                  <a:pt x="708" y="18197"/>
                </a:cubicBezTo>
                <a:cubicBezTo>
                  <a:pt x="463" y="17929"/>
                  <a:pt x="624" y="17470"/>
                  <a:pt x="1026" y="17470"/>
                </a:cubicBezTo>
                <a:close/>
                <a:moveTo>
                  <a:pt x="3500" y="20600"/>
                </a:moveTo>
                <a:cubicBezTo>
                  <a:pt x="3521" y="20600"/>
                  <a:pt x="3543" y="20601"/>
                  <a:pt x="3565" y="20603"/>
                </a:cubicBezTo>
                <a:cubicBezTo>
                  <a:pt x="3991" y="20654"/>
                  <a:pt x="4116" y="21029"/>
                  <a:pt x="3866" y="21380"/>
                </a:cubicBezTo>
                <a:cubicBezTo>
                  <a:pt x="3811" y="21435"/>
                  <a:pt x="3696" y="21498"/>
                  <a:pt x="3558" y="21498"/>
                </a:cubicBezTo>
                <a:cubicBezTo>
                  <a:pt x="3444" y="21498"/>
                  <a:pt x="3314" y="21455"/>
                  <a:pt x="3189" y="21330"/>
                </a:cubicBezTo>
                <a:cubicBezTo>
                  <a:pt x="2951" y="21044"/>
                  <a:pt x="3097" y="20600"/>
                  <a:pt x="3500" y="20600"/>
                </a:cubicBezTo>
                <a:close/>
                <a:moveTo>
                  <a:pt x="13203" y="20750"/>
                </a:moveTo>
                <a:cubicBezTo>
                  <a:pt x="13223" y="20750"/>
                  <a:pt x="13243" y="20751"/>
                  <a:pt x="13264" y="20754"/>
                </a:cubicBezTo>
                <a:cubicBezTo>
                  <a:pt x="13715" y="20804"/>
                  <a:pt x="13841" y="21180"/>
                  <a:pt x="13565" y="21531"/>
                </a:cubicBezTo>
                <a:cubicBezTo>
                  <a:pt x="13524" y="21586"/>
                  <a:pt x="13407" y="21648"/>
                  <a:pt x="13269" y="21648"/>
                </a:cubicBezTo>
                <a:cubicBezTo>
                  <a:pt x="13155" y="21648"/>
                  <a:pt x="13027" y="21605"/>
                  <a:pt x="12913" y="21481"/>
                </a:cubicBezTo>
                <a:cubicBezTo>
                  <a:pt x="12675" y="21195"/>
                  <a:pt x="12822" y="20750"/>
                  <a:pt x="13203" y="20750"/>
                </a:cubicBezTo>
                <a:close/>
                <a:moveTo>
                  <a:pt x="8717" y="21627"/>
                </a:moveTo>
                <a:cubicBezTo>
                  <a:pt x="8736" y="21627"/>
                  <a:pt x="8757" y="21629"/>
                  <a:pt x="8778" y="21631"/>
                </a:cubicBezTo>
                <a:cubicBezTo>
                  <a:pt x="9204" y="21681"/>
                  <a:pt x="9354" y="22057"/>
                  <a:pt x="9079" y="22408"/>
                </a:cubicBezTo>
                <a:cubicBezTo>
                  <a:pt x="9024" y="22463"/>
                  <a:pt x="8909" y="22525"/>
                  <a:pt x="8775" y="22525"/>
                </a:cubicBezTo>
                <a:cubicBezTo>
                  <a:pt x="8664" y="22525"/>
                  <a:pt x="8540" y="22483"/>
                  <a:pt x="8427" y="22358"/>
                </a:cubicBezTo>
                <a:cubicBezTo>
                  <a:pt x="8165" y="22072"/>
                  <a:pt x="8333" y="21627"/>
                  <a:pt x="8717" y="21627"/>
                </a:cubicBezTo>
                <a:close/>
                <a:moveTo>
                  <a:pt x="31141" y="0"/>
                </a:moveTo>
                <a:cubicBezTo>
                  <a:pt x="31040" y="0"/>
                  <a:pt x="30930" y="16"/>
                  <a:pt x="30808" y="52"/>
                </a:cubicBezTo>
                <a:cubicBezTo>
                  <a:pt x="30683" y="127"/>
                  <a:pt x="30582" y="252"/>
                  <a:pt x="30482" y="403"/>
                </a:cubicBezTo>
                <a:cubicBezTo>
                  <a:pt x="30131" y="954"/>
                  <a:pt x="30507" y="1506"/>
                  <a:pt x="31034" y="1556"/>
                </a:cubicBezTo>
                <a:lnTo>
                  <a:pt x="31159" y="3360"/>
                </a:lnTo>
                <a:cubicBezTo>
                  <a:pt x="31109" y="3360"/>
                  <a:pt x="31084" y="3360"/>
                  <a:pt x="31059" y="3385"/>
                </a:cubicBezTo>
                <a:cubicBezTo>
                  <a:pt x="30933" y="3460"/>
                  <a:pt x="30808" y="3561"/>
                  <a:pt x="30708" y="3711"/>
                </a:cubicBezTo>
                <a:cubicBezTo>
                  <a:pt x="30658" y="3836"/>
                  <a:pt x="30608" y="3937"/>
                  <a:pt x="30582" y="4037"/>
                </a:cubicBezTo>
                <a:lnTo>
                  <a:pt x="25570" y="5265"/>
                </a:lnTo>
                <a:cubicBezTo>
                  <a:pt x="25436" y="5035"/>
                  <a:pt x="25213" y="4863"/>
                  <a:pt x="24879" y="4863"/>
                </a:cubicBezTo>
                <a:cubicBezTo>
                  <a:pt x="24778" y="4863"/>
                  <a:pt x="24665" y="4879"/>
                  <a:pt x="24542" y="4914"/>
                </a:cubicBezTo>
                <a:cubicBezTo>
                  <a:pt x="24417" y="4989"/>
                  <a:pt x="24292" y="5090"/>
                  <a:pt x="24191" y="5265"/>
                </a:cubicBezTo>
                <a:cubicBezTo>
                  <a:pt x="24116" y="5390"/>
                  <a:pt x="24066" y="5541"/>
                  <a:pt x="24066" y="5666"/>
                </a:cubicBezTo>
                <a:lnTo>
                  <a:pt x="23515" y="5892"/>
                </a:lnTo>
                <a:cubicBezTo>
                  <a:pt x="23386" y="5708"/>
                  <a:pt x="23191" y="5592"/>
                  <a:pt x="22908" y="5592"/>
                </a:cubicBezTo>
                <a:cubicBezTo>
                  <a:pt x="22805" y="5592"/>
                  <a:pt x="22690" y="5607"/>
                  <a:pt x="22562" y="5641"/>
                </a:cubicBezTo>
                <a:cubicBezTo>
                  <a:pt x="22437" y="5716"/>
                  <a:pt x="22312" y="5841"/>
                  <a:pt x="22212" y="5992"/>
                </a:cubicBezTo>
                <a:cubicBezTo>
                  <a:pt x="22061" y="6242"/>
                  <a:pt x="22061" y="6493"/>
                  <a:pt x="22161" y="6694"/>
                </a:cubicBezTo>
                <a:lnTo>
                  <a:pt x="21485" y="7145"/>
                </a:lnTo>
                <a:cubicBezTo>
                  <a:pt x="21371" y="7048"/>
                  <a:pt x="21227" y="6992"/>
                  <a:pt x="21037" y="6992"/>
                </a:cubicBezTo>
                <a:cubicBezTo>
                  <a:pt x="20933" y="6992"/>
                  <a:pt x="20816" y="7009"/>
                  <a:pt x="20683" y="7044"/>
                </a:cubicBezTo>
                <a:cubicBezTo>
                  <a:pt x="20557" y="7120"/>
                  <a:pt x="20457" y="7245"/>
                  <a:pt x="20357" y="7395"/>
                </a:cubicBezTo>
                <a:cubicBezTo>
                  <a:pt x="20181" y="7646"/>
                  <a:pt x="20181" y="7897"/>
                  <a:pt x="20282" y="8097"/>
                </a:cubicBezTo>
                <a:lnTo>
                  <a:pt x="16272" y="12308"/>
                </a:lnTo>
                <a:cubicBezTo>
                  <a:pt x="16145" y="12228"/>
                  <a:pt x="15998" y="12179"/>
                  <a:pt x="15824" y="12179"/>
                </a:cubicBezTo>
                <a:cubicBezTo>
                  <a:pt x="15724" y="12179"/>
                  <a:pt x="15614" y="12196"/>
                  <a:pt x="15495" y="12232"/>
                </a:cubicBezTo>
                <a:cubicBezTo>
                  <a:pt x="15369" y="12308"/>
                  <a:pt x="15244" y="12408"/>
                  <a:pt x="15144" y="12558"/>
                </a:cubicBezTo>
                <a:cubicBezTo>
                  <a:pt x="14868" y="13009"/>
                  <a:pt x="15069" y="13486"/>
                  <a:pt x="15445" y="13661"/>
                </a:cubicBezTo>
                <a:lnTo>
                  <a:pt x="14868" y="16644"/>
                </a:lnTo>
                <a:cubicBezTo>
                  <a:pt x="14768" y="16644"/>
                  <a:pt x="14668" y="16669"/>
                  <a:pt x="14542" y="16694"/>
                </a:cubicBezTo>
                <a:cubicBezTo>
                  <a:pt x="14417" y="16769"/>
                  <a:pt x="14292" y="16869"/>
                  <a:pt x="14191" y="17045"/>
                </a:cubicBezTo>
                <a:cubicBezTo>
                  <a:pt x="13966" y="17420"/>
                  <a:pt x="14066" y="17796"/>
                  <a:pt x="14342" y="18022"/>
                </a:cubicBezTo>
                <a:lnTo>
                  <a:pt x="13364" y="20403"/>
                </a:lnTo>
                <a:cubicBezTo>
                  <a:pt x="13239" y="20403"/>
                  <a:pt x="13089" y="20403"/>
                  <a:pt x="12913" y="20453"/>
                </a:cubicBezTo>
                <a:cubicBezTo>
                  <a:pt x="12788" y="20528"/>
                  <a:pt x="12663" y="20628"/>
                  <a:pt x="12562" y="20804"/>
                </a:cubicBezTo>
                <a:cubicBezTo>
                  <a:pt x="12462" y="20954"/>
                  <a:pt x="12437" y="21105"/>
                  <a:pt x="12437" y="21230"/>
                </a:cubicBezTo>
                <a:lnTo>
                  <a:pt x="9505" y="21781"/>
                </a:lnTo>
                <a:cubicBezTo>
                  <a:pt x="9367" y="21505"/>
                  <a:pt x="9136" y="21276"/>
                  <a:pt x="8763" y="21276"/>
                </a:cubicBezTo>
                <a:cubicBezTo>
                  <a:pt x="8662" y="21276"/>
                  <a:pt x="8550" y="21293"/>
                  <a:pt x="8427" y="21330"/>
                </a:cubicBezTo>
                <a:cubicBezTo>
                  <a:pt x="8302" y="21405"/>
                  <a:pt x="8176" y="21506"/>
                  <a:pt x="8076" y="21681"/>
                </a:cubicBezTo>
                <a:cubicBezTo>
                  <a:pt x="8076" y="21681"/>
                  <a:pt x="8051" y="21706"/>
                  <a:pt x="8051" y="21731"/>
                </a:cubicBezTo>
                <a:lnTo>
                  <a:pt x="4317" y="21155"/>
                </a:lnTo>
                <a:cubicBezTo>
                  <a:pt x="4367" y="21004"/>
                  <a:pt x="4342" y="20879"/>
                  <a:pt x="4292" y="20779"/>
                </a:cubicBezTo>
                <a:cubicBezTo>
                  <a:pt x="4152" y="20499"/>
                  <a:pt x="3932" y="20251"/>
                  <a:pt x="3544" y="20251"/>
                </a:cubicBezTo>
                <a:cubicBezTo>
                  <a:pt x="3445" y="20251"/>
                  <a:pt x="3336" y="20267"/>
                  <a:pt x="3214" y="20303"/>
                </a:cubicBezTo>
                <a:lnTo>
                  <a:pt x="1610" y="18423"/>
                </a:lnTo>
                <a:cubicBezTo>
                  <a:pt x="1886" y="18172"/>
                  <a:pt x="1886" y="17821"/>
                  <a:pt x="1810" y="17671"/>
                </a:cubicBezTo>
                <a:cubicBezTo>
                  <a:pt x="1785" y="17596"/>
                  <a:pt x="1760" y="17546"/>
                  <a:pt x="1710" y="17496"/>
                </a:cubicBezTo>
                <a:lnTo>
                  <a:pt x="2312" y="16969"/>
                </a:lnTo>
                <a:cubicBezTo>
                  <a:pt x="2405" y="17000"/>
                  <a:pt x="2507" y="17022"/>
                  <a:pt x="2613" y="17022"/>
                </a:cubicBezTo>
                <a:cubicBezTo>
                  <a:pt x="2679" y="17022"/>
                  <a:pt x="2746" y="17014"/>
                  <a:pt x="2813" y="16994"/>
                </a:cubicBezTo>
                <a:cubicBezTo>
                  <a:pt x="3490" y="16794"/>
                  <a:pt x="3515" y="16217"/>
                  <a:pt x="3414" y="15992"/>
                </a:cubicBezTo>
                <a:cubicBezTo>
                  <a:pt x="3389" y="15967"/>
                  <a:pt x="3389" y="15917"/>
                  <a:pt x="3364" y="15892"/>
                </a:cubicBezTo>
                <a:lnTo>
                  <a:pt x="4768" y="14613"/>
                </a:lnTo>
                <a:cubicBezTo>
                  <a:pt x="4915" y="14760"/>
                  <a:pt x="5102" y="14853"/>
                  <a:pt x="5319" y="14853"/>
                </a:cubicBezTo>
                <a:cubicBezTo>
                  <a:pt x="5399" y="14853"/>
                  <a:pt x="5483" y="14841"/>
                  <a:pt x="5570" y="14814"/>
                </a:cubicBezTo>
                <a:cubicBezTo>
                  <a:pt x="6221" y="14638"/>
                  <a:pt x="6247" y="14062"/>
                  <a:pt x="6146" y="13836"/>
                </a:cubicBezTo>
                <a:cubicBezTo>
                  <a:pt x="6010" y="13543"/>
                  <a:pt x="5782" y="13296"/>
                  <a:pt x="5403" y="13296"/>
                </a:cubicBezTo>
                <a:cubicBezTo>
                  <a:pt x="5296" y="13296"/>
                  <a:pt x="5176" y="13316"/>
                  <a:pt x="5044" y="13360"/>
                </a:cubicBezTo>
                <a:cubicBezTo>
                  <a:pt x="4918" y="13435"/>
                  <a:pt x="4818" y="13536"/>
                  <a:pt x="4718" y="13686"/>
                </a:cubicBezTo>
                <a:cubicBezTo>
                  <a:pt x="4592" y="13887"/>
                  <a:pt x="4542" y="14087"/>
                  <a:pt x="4592" y="14263"/>
                </a:cubicBezTo>
                <a:lnTo>
                  <a:pt x="3089" y="15591"/>
                </a:lnTo>
                <a:cubicBezTo>
                  <a:pt x="2978" y="15512"/>
                  <a:pt x="2836" y="15462"/>
                  <a:pt x="2659" y="15462"/>
                </a:cubicBezTo>
                <a:cubicBezTo>
                  <a:pt x="2556" y="15462"/>
                  <a:pt x="2440" y="15479"/>
                  <a:pt x="2312" y="15516"/>
                </a:cubicBezTo>
                <a:cubicBezTo>
                  <a:pt x="2186" y="15591"/>
                  <a:pt x="2061" y="15716"/>
                  <a:pt x="1961" y="15867"/>
                </a:cubicBezTo>
                <a:cubicBezTo>
                  <a:pt x="1760" y="16192"/>
                  <a:pt x="1810" y="16493"/>
                  <a:pt x="1986" y="16719"/>
                </a:cubicBezTo>
                <a:lnTo>
                  <a:pt x="1434" y="17220"/>
                </a:lnTo>
                <a:cubicBezTo>
                  <a:pt x="1336" y="17164"/>
                  <a:pt x="1214" y="17131"/>
                  <a:pt x="1072" y="17131"/>
                </a:cubicBezTo>
                <a:cubicBezTo>
                  <a:pt x="962" y="17131"/>
                  <a:pt x="840" y="17151"/>
                  <a:pt x="708" y="17195"/>
                </a:cubicBezTo>
                <a:cubicBezTo>
                  <a:pt x="582" y="17270"/>
                  <a:pt x="457" y="17370"/>
                  <a:pt x="357" y="17521"/>
                </a:cubicBezTo>
                <a:cubicBezTo>
                  <a:pt x="1" y="18099"/>
                  <a:pt x="435" y="18678"/>
                  <a:pt x="992" y="18678"/>
                </a:cubicBezTo>
                <a:cubicBezTo>
                  <a:pt x="1063" y="18678"/>
                  <a:pt x="1136" y="18668"/>
                  <a:pt x="1209" y="18649"/>
                </a:cubicBezTo>
                <a:cubicBezTo>
                  <a:pt x="1234" y="18649"/>
                  <a:pt x="1259" y="18623"/>
                  <a:pt x="1284" y="18623"/>
                </a:cubicBezTo>
                <a:lnTo>
                  <a:pt x="2938" y="20553"/>
                </a:lnTo>
                <a:cubicBezTo>
                  <a:pt x="2913" y="20578"/>
                  <a:pt x="2888" y="20603"/>
                  <a:pt x="2863" y="20654"/>
                </a:cubicBezTo>
                <a:cubicBezTo>
                  <a:pt x="2485" y="21232"/>
                  <a:pt x="2936" y="21810"/>
                  <a:pt x="3498" y="21810"/>
                </a:cubicBezTo>
                <a:cubicBezTo>
                  <a:pt x="3569" y="21810"/>
                  <a:pt x="3642" y="21801"/>
                  <a:pt x="3715" y="21781"/>
                </a:cubicBezTo>
                <a:cubicBezTo>
                  <a:pt x="3916" y="21706"/>
                  <a:pt x="4041" y="21631"/>
                  <a:pt x="4141" y="21506"/>
                </a:cubicBezTo>
                <a:lnTo>
                  <a:pt x="7951" y="22082"/>
                </a:lnTo>
                <a:cubicBezTo>
                  <a:pt x="7929" y="22495"/>
                  <a:pt x="8304" y="22833"/>
                  <a:pt x="8731" y="22833"/>
                </a:cubicBezTo>
                <a:cubicBezTo>
                  <a:pt x="8796" y="22833"/>
                  <a:pt x="8862" y="22825"/>
                  <a:pt x="8928" y="22809"/>
                </a:cubicBezTo>
                <a:cubicBezTo>
                  <a:pt x="9329" y="22684"/>
                  <a:pt x="9505" y="22408"/>
                  <a:pt x="9555" y="22157"/>
                </a:cubicBezTo>
                <a:lnTo>
                  <a:pt x="12537" y="21606"/>
                </a:lnTo>
                <a:cubicBezTo>
                  <a:pt x="12678" y="21808"/>
                  <a:pt x="12933" y="21960"/>
                  <a:pt x="13210" y="21960"/>
                </a:cubicBezTo>
                <a:cubicBezTo>
                  <a:pt x="13277" y="21960"/>
                  <a:pt x="13346" y="21951"/>
                  <a:pt x="13414" y="21932"/>
                </a:cubicBezTo>
                <a:cubicBezTo>
                  <a:pt x="14066" y="21731"/>
                  <a:pt x="14116" y="21155"/>
                  <a:pt x="14016" y="20929"/>
                </a:cubicBezTo>
                <a:cubicBezTo>
                  <a:pt x="13941" y="20779"/>
                  <a:pt x="13841" y="20654"/>
                  <a:pt x="13715" y="20553"/>
                </a:cubicBezTo>
                <a:lnTo>
                  <a:pt x="14693" y="18172"/>
                </a:lnTo>
                <a:cubicBezTo>
                  <a:pt x="14743" y="18185"/>
                  <a:pt x="14799" y="18191"/>
                  <a:pt x="14859" y="18191"/>
                </a:cubicBezTo>
                <a:cubicBezTo>
                  <a:pt x="14918" y="18191"/>
                  <a:pt x="14981" y="18185"/>
                  <a:pt x="15044" y="18172"/>
                </a:cubicBezTo>
                <a:cubicBezTo>
                  <a:pt x="15720" y="17972"/>
                  <a:pt x="15745" y="17395"/>
                  <a:pt x="15645" y="17170"/>
                </a:cubicBezTo>
                <a:cubicBezTo>
                  <a:pt x="15570" y="16969"/>
                  <a:pt x="15420" y="16819"/>
                  <a:pt x="15244" y="16719"/>
                </a:cubicBezTo>
                <a:lnTo>
                  <a:pt x="15821" y="13711"/>
                </a:lnTo>
                <a:cubicBezTo>
                  <a:pt x="15896" y="13711"/>
                  <a:pt x="15946" y="13711"/>
                  <a:pt x="15996" y="13686"/>
                </a:cubicBezTo>
                <a:cubicBezTo>
                  <a:pt x="16673" y="13511"/>
                  <a:pt x="16698" y="12934"/>
                  <a:pt x="16597" y="12709"/>
                </a:cubicBezTo>
                <a:cubicBezTo>
                  <a:pt x="16572" y="12659"/>
                  <a:pt x="16547" y="12608"/>
                  <a:pt x="16522" y="12583"/>
                </a:cubicBezTo>
                <a:lnTo>
                  <a:pt x="20532" y="8398"/>
                </a:lnTo>
                <a:cubicBezTo>
                  <a:pt x="20659" y="8489"/>
                  <a:pt x="20826" y="8553"/>
                  <a:pt x="21004" y="8553"/>
                </a:cubicBezTo>
                <a:cubicBezTo>
                  <a:pt x="21071" y="8553"/>
                  <a:pt x="21140" y="8544"/>
                  <a:pt x="21209" y="8523"/>
                </a:cubicBezTo>
                <a:cubicBezTo>
                  <a:pt x="21861" y="8323"/>
                  <a:pt x="21911" y="7746"/>
                  <a:pt x="21811" y="7521"/>
                </a:cubicBezTo>
                <a:cubicBezTo>
                  <a:pt x="21785" y="7496"/>
                  <a:pt x="21760" y="7471"/>
                  <a:pt x="21760" y="7445"/>
                </a:cubicBezTo>
                <a:lnTo>
                  <a:pt x="22387" y="6994"/>
                </a:lnTo>
                <a:cubicBezTo>
                  <a:pt x="22532" y="7085"/>
                  <a:pt x="22691" y="7150"/>
                  <a:pt x="22862" y="7150"/>
                </a:cubicBezTo>
                <a:cubicBezTo>
                  <a:pt x="22928" y="7150"/>
                  <a:pt x="22995" y="7140"/>
                  <a:pt x="23064" y="7120"/>
                </a:cubicBezTo>
                <a:cubicBezTo>
                  <a:pt x="23640" y="6944"/>
                  <a:pt x="23740" y="6493"/>
                  <a:pt x="23690" y="6242"/>
                </a:cubicBezTo>
                <a:lnTo>
                  <a:pt x="24166" y="6042"/>
                </a:lnTo>
                <a:cubicBezTo>
                  <a:pt x="24308" y="6264"/>
                  <a:pt x="24563" y="6421"/>
                  <a:pt x="24841" y="6421"/>
                </a:cubicBezTo>
                <a:cubicBezTo>
                  <a:pt x="24908" y="6421"/>
                  <a:pt x="24976" y="6412"/>
                  <a:pt x="25044" y="6393"/>
                </a:cubicBezTo>
                <a:cubicBezTo>
                  <a:pt x="25520" y="6242"/>
                  <a:pt x="25670" y="5917"/>
                  <a:pt x="25695" y="5641"/>
                </a:cubicBezTo>
                <a:lnTo>
                  <a:pt x="30633" y="4438"/>
                </a:lnTo>
                <a:cubicBezTo>
                  <a:pt x="30733" y="4638"/>
                  <a:pt x="30958" y="4814"/>
                  <a:pt x="31209" y="4864"/>
                </a:cubicBezTo>
                <a:lnTo>
                  <a:pt x="31059" y="6593"/>
                </a:lnTo>
                <a:cubicBezTo>
                  <a:pt x="30933" y="6593"/>
                  <a:pt x="30808" y="6618"/>
                  <a:pt x="30658" y="6643"/>
                </a:cubicBezTo>
                <a:cubicBezTo>
                  <a:pt x="30532" y="6719"/>
                  <a:pt x="30432" y="6844"/>
                  <a:pt x="30332" y="6994"/>
                </a:cubicBezTo>
                <a:cubicBezTo>
                  <a:pt x="30006" y="7496"/>
                  <a:pt x="30307" y="7997"/>
                  <a:pt x="30733" y="8122"/>
                </a:cubicBezTo>
                <a:lnTo>
                  <a:pt x="30532" y="9927"/>
                </a:lnTo>
                <a:cubicBezTo>
                  <a:pt x="30457" y="9927"/>
                  <a:pt x="30357" y="9952"/>
                  <a:pt x="30282" y="9977"/>
                </a:cubicBezTo>
                <a:cubicBezTo>
                  <a:pt x="30156" y="10052"/>
                  <a:pt x="30031" y="10152"/>
                  <a:pt x="29931" y="10303"/>
                </a:cubicBezTo>
                <a:cubicBezTo>
                  <a:pt x="29579" y="10875"/>
                  <a:pt x="30000" y="11466"/>
                  <a:pt x="30549" y="11466"/>
                </a:cubicBezTo>
                <a:cubicBezTo>
                  <a:pt x="30625" y="11466"/>
                  <a:pt x="30704" y="11455"/>
                  <a:pt x="30783" y="11430"/>
                </a:cubicBezTo>
                <a:cubicBezTo>
                  <a:pt x="31435" y="11255"/>
                  <a:pt x="31485" y="10679"/>
                  <a:pt x="31385" y="10453"/>
                </a:cubicBezTo>
                <a:cubicBezTo>
                  <a:pt x="31284" y="10227"/>
                  <a:pt x="31134" y="10052"/>
                  <a:pt x="30908" y="9977"/>
                </a:cubicBezTo>
                <a:lnTo>
                  <a:pt x="31134" y="8122"/>
                </a:lnTo>
                <a:lnTo>
                  <a:pt x="31184" y="8122"/>
                </a:lnTo>
                <a:cubicBezTo>
                  <a:pt x="31836" y="7922"/>
                  <a:pt x="31886" y="7345"/>
                  <a:pt x="31786" y="7120"/>
                </a:cubicBezTo>
                <a:cubicBezTo>
                  <a:pt x="31685" y="6969"/>
                  <a:pt x="31585" y="6819"/>
                  <a:pt x="31435" y="6719"/>
                </a:cubicBezTo>
                <a:lnTo>
                  <a:pt x="31585" y="4839"/>
                </a:lnTo>
                <a:cubicBezTo>
                  <a:pt x="32212" y="4638"/>
                  <a:pt x="32262" y="4087"/>
                  <a:pt x="32161" y="3861"/>
                </a:cubicBezTo>
                <a:cubicBezTo>
                  <a:pt x="32036" y="3611"/>
                  <a:pt x="31836" y="3385"/>
                  <a:pt x="31535" y="3335"/>
                </a:cubicBezTo>
                <a:lnTo>
                  <a:pt x="31410" y="1506"/>
                </a:lnTo>
                <a:cubicBezTo>
                  <a:pt x="31986" y="1280"/>
                  <a:pt x="32011" y="754"/>
                  <a:pt x="31911" y="528"/>
                </a:cubicBezTo>
                <a:cubicBezTo>
                  <a:pt x="31771" y="248"/>
                  <a:pt x="31535" y="0"/>
                  <a:pt x="311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1"/>
          <p:cNvSpPr/>
          <p:nvPr/>
        </p:nvSpPr>
        <p:spPr>
          <a:xfrm>
            <a:off x="8179375" y="428897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1"/>
          <p:cNvSpPr/>
          <p:nvPr/>
        </p:nvSpPr>
        <p:spPr>
          <a:xfrm>
            <a:off x="6536300" y="445400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1"/>
          <p:cNvSpPr/>
          <p:nvPr/>
        </p:nvSpPr>
        <p:spPr>
          <a:xfrm flipH="1">
            <a:off x="901825" y="2283925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1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1"/>
          <p:cNvSpPr/>
          <p:nvPr/>
        </p:nvSpPr>
        <p:spPr>
          <a:xfrm>
            <a:off x="429650" y="791475"/>
            <a:ext cx="805725" cy="408975"/>
          </a:xfrm>
          <a:custGeom>
            <a:avLst/>
            <a:gdLst/>
            <a:ahLst/>
            <a:cxnLst/>
            <a:rect l="l" t="t" r="r" b="b"/>
            <a:pathLst>
              <a:path w="32229" h="16359" extrusionOk="0">
                <a:moveTo>
                  <a:pt x="1011" y="362"/>
                </a:moveTo>
                <a:cubicBezTo>
                  <a:pt x="1032" y="362"/>
                  <a:pt x="1054" y="363"/>
                  <a:pt x="1076" y="365"/>
                </a:cubicBezTo>
                <a:cubicBezTo>
                  <a:pt x="1502" y="390"/>
                  <a:pt x="1652" y="791"/>
                  <a:pt x="1377" y="1142"/>
                </a:cubicBezTo>
                <a:cubicBezTo>
                  <a:pt x="1324" y="1196"/>
                  <a:pt x="1214" y="1256"/>
                  <a:pt x="1085" y="1256"/>
                </a:cubicBezTo>
                <a:cubicBezTo>
                  <a:pt x="972" y="1256"/>
                  <a:pt x="843" y="1208"/>
                  <a:pt x="725" y="1067"/>
                </a:cubicBezTo>
                <a:cubicBezTo>
                  <a:pt x="463" y="805"/>
                  <a:pt x="609" y="362"/>
                  <a:pt x="1011" y="362"/>
                </a:cubicBezTo>
                <a:close/>
                <a:moveTo>
                  <a:pt x="31337" y="1214"/>
                </a:moveTo>
                <a:cubicBezTo>
                  <a:pt x="31358" y="1214"/>
                  <a:pt x="31380" y="1215"/>
                  <a:pt x="31402" y="1218"/>
                </a:cubicBezTo>
                <a:cubicBezTo>
                  <a:pt x="31828" y="1268"/>
                  <a:pt x="31953" y="1644"/>
                  <a:pt x="31678" y="1994"/>
                </a:cubicBezTo>
                <a:cubicBezTo>
                  <a:pt x="31638" y="2048"/>
                  <a:pt x="31534" y="2108"/>
                  <a:pt x="31405" y="2108"/>
                </a:cubicBezTo>
                <a:cubicBezTo>
                  <a:pt x="31291" y="2108"/>
                  <a:pt x="31155" y="2061"/>
                  <a:pt x="31026" y="1919"/>
                </a:cubicBezTo>
                <a:cubicBezTo>
                  <a:pt x="30788" y="1657"/>
                  <a:pt x="30935" y="1214"/>
                  <a:pt x="31337" y="1214"/>
                </a:cubicBezTo>
                <a:close/>
                <a:moveTo>
                  <a:pt x="10965" y="3595"/>
                </a:moveTo>
                <a:cubicBezTo>
                  <a:pt x="10985" y="3595"/>
                  <a:pt x="11005" y="3596"/>
                  <a:pt x="11026" y="3599"/>
                </a:cubicBezTo>
                <a:cubicBezTo>
                  <a:pt x="11477" y="3649"/>
                  <a:pt x="11602" y="4025"/>
                  <a:pt x="11327" y="4375"/>
                </a:cubicBezTo>
                <a:cubicBezTo>
                  <a:pt x="11285" y="4430"/>
                  <a:pt x="11169" y="4493"/>
                  <a:pt x="11031" y="4493"/>
                </a:cubicBezTo>
                <a:cubicBezTo>
                  <a:pt x="10917" y="4493"/>
                  <a:pt x="10788" y="4450"/>
                  <a:pt x="10675" y="4325"/>
                </a:cubicBezTo>
                <a:cubicBezTo>
                  <a:pt x="10437" y="4039"/>
                  <a:pt x="10584" y="3595"/>
                  <a:pt x="10965" y="3595"/>
                </a:cubicBezTo>
                <a:close/>
                <a:moveTo>
                  <a:pt x="14400" y="5227"/>
                </a:moveTo>
                <a:cubicBezTo>
                  <a:pt x="14412" y="5227"/>
                  <a:pt x="14423" y="5227"/>
                  <a:pt x="14434" y="5228"/>
                </a:cubicBezTo>
                <a:cubicBezTo>
                  <a:pt x="14860" y="5278"/>
                  <a:pt x="14986" y="5654"/>
                  <a:pt x="14710" y="6005"/>
                </a:cubicBezTo>
                <a:cubicBezTo>
                  <a:pt x="14669" y="6072"/>
                  <a:pt x="14562" y="6140"/>
                  <a:pt x="14429" y="6140"/>
                </a:cubicBezTo>
                <a:cubicBezTo>
                  <a:pt x="14316" y="6140"/>
                  <a:pt x="14185" y="6092"/>
                  <a:pt x="14058" y="5954"/>
                </a:cubicBezTo>
                <a:cubicBezTo>
                  <a:pt x="13814" y="5686"/>
                  <a:pt x="13975" y="5227"/>
                  <a:pt x="14400" y="5227"/>
                </a:cubicBezTo>
                <a:close/>
                <a:moveTo>
                  <a:pt x="20711" y="15149"/>
                </a:moveTo>
                <a:cubicBezTo>
                  <a:pt x="20732" y="15149"/>
                  <a:pt x="20753" y="15150"/>
                  <a:pt x="20775" y="15152"/>
                </a:cubicBezTo>
                <a:cubicBezTo>
                  <a:pt x="21201" y="15203"/>
                  <a:pt x="21352" y="15579"/>
                  <a:pt x="21076" y="15929"/>
                </a:cubicBezTo>
                <a:cubicBezTo>
                  <a:pt x="21021" y="15984"/>
                  <a:pt x="20906" y="16047"/>
                  <a:pt x="20772" y="16047"/>
                </a:cubicBezTo>
                <a:cubicBezTo>
                  <a:pt x="20662" y="16047"/>
                  <a:pt x="20538" y="16004"/>
                  <a:pt x="20424" y="15879"/>
                </a:cubicBezTo>
                <a:cubicBezTo>
                  <a:pt x="20162" y="15593"/>
                  <a:pt x="20308" y="15149"/>
                  <a:pt x="20711" y="15149"/>
                </a:cubicBezTo>
                <a:close/>
                <a:moveTo>
                  <a:pt x="1059" y="1"/>
                </a:moveTo>
                <a:cubicBezTo>
                  <a:pt x="952" y="1"/>
                  <a:pt x="833" y="20"/>
                  <a:pt x="700" y="65"/>
                </a:cubicBezTo>
                <a:cubicBezTo>
                  <a:pt x="575" y="140"/>
                  <a:pt x="474" y="240"/>
                  <a:pt x="374" y="390"/>
                </a:cubicBezTo>
                <a:cubicBezTo>
                  <a:pt x="0" y="963"/>
                  <a:pt x="438" y="1554"/>
                  <a:pt x="991" y="1554"/>
                </a:cubicBezTo>
                <a:cubicBezTo>
                  <a:pt x="1068" y="1554"/>
                  <a:pt x="1147" y="1543"/>
                  <a:pt x="1226" y="1518"/>
                </a:cubicBezTo>
                <a:cubicBezTo>
                  <a:pt x="1452" y="1468"/>
                  <a:pt x="1602" y="1343"/>
                  <a:pt x="1702" y="1192"/>
                </a:cubicBezTo>
                <a:lnTo>
                  <a:pt x="10199" y="3924"/>
                </a:lnTo>
                <a:cubicBezTo>
                  <a:pt x="10112" y="4403"/>
                  <a:pt x="10497" y="4806"/>
                  <a:pt x="10960" y="4806"/>
                </a:cubicBezTo>
                <a:cubicBezTo>
                  <a:pt x="11031" y="4806"/>
                  <a:pt x="11103" y="4796"/>
                  <a:pt x="11176" y="4776"/>
                </a:cubicBezTo>
                <a:cubicBezTo>
                  <a:pt x="11327" y="4726"/>
                  <a:pt x="11452" y="4651"/>
                  <a:pt x="11552" y="4576"/>
                </a:cubicBezTo>
                <a:lnTo>
                  <a:pt x="13657" y="5428"/>
                </a:lnTo>
                <a:cubicBezTo>
                  <a:pt x="13446" y="5944"/>
                  <a:pt x="13828" y="6438"/>
                  <a:pt x="14329" y="6438"/>
                </a:cubicBezTo>
                <a:cubicBezTo>
                  <a:pt x="14364" y="6438"/>
                  <a:pt x="14399" y="6435"/>
                  <a:pt x="14434" y="6431"/>
                </a:cubicBezTo>
                <a:lnTo>
                  <a:pt x="20199" y="15027"/>
                </a:lnTo>
                <a:cubicBezTo>
                  <a:pt x="20149" y="15077"/>
                  <a:pt x="20099" y="15127"/>
                  <a:pt x="20074" y="15203"/>
                </a:cubicBezTo>
                <a:cubicBezTo>
                  <a:pt x="19694" y="15761"/>
                  <a:pt x="20150" y="16359"/>
                  <a:pt x="20714" y="16359"/>
                </a:cubicBezTo>
                <a:cubicBezTo>
                  <a:pt x="20784" y="16359"/>
                  <a:pt x="20854" y="16350"/>
                  <a:pt x="20926" y="16330"/>
                </a:cubicBezTo>
                <a:cubicBezTo>
                  <a:pt x="21577" y="16130"/>
                  <a:pt x="21627" y="15553"/>
                  <a:pt x="21502" y="15328"/>
                </a:cubicBezTo>
                <a:cubicBezTo>
                  <a:pt x="21374" y="15030"/>
                  <a:pt x="21138" y="14804"/>
                  <a:pt x="20763" y="14804"/>
                </a:cubicBezTo>
                <a:cubicBezTo>
                  <a:pt x="20697" y="14804"/>
                  <a:pt x="20625" y="14811"/>
                  <a:pt x="20550" y="14827"/>
                </a:cubicBezTo>
                <a:lnTo>
                  <a:pt x="14810" y="6305"/>
                </a:lnTo>
                <a:cubicBezTo>
                  <a:pt x="15061" y="6180"/>
                  <a:pt x="15161" y="5979"/>
                  <a:pt x="15186" y="5779"/>
                </a:cubicBezTo>
                <a:lnTo>
                  <a:pt x="30700" y="2120"/>
                </a:lnTo>
                <a:cubicBezTo>
                  <a:pt x="30834" y="2292"/>
                  <a:pt x="31055" y="2405"/>
                  <a:pt x="31297" y="2405"/>
                </a:cubicBezTo>
                <a:cubicBezTo>
                  <a:pt x="31372" y="2405"/>
                  <a:pt x="31450" y="2394"/>
                  <a:pt x="31527" y="2370"/>
                </a:cubicBezTo>
                <a:cubicBezTo>
                  <a:pt x="32204" y="2195"/>
                  <a:pt x="32229" y="1619"/>
                  <a:pt x="32129" y="1393"/>
                </a:cubicBezTo>
                <a:cubicBezTo>
                  <a:pt x="31992" y="1100"/>
                  <a:pt x="31764" y="853"/>
                  <a:pt x="31385" y="853"/>
                </a:cubicBezTo>
                <a:cubicBezTo>
                  <a:pt x="31278" y="853"/>
                  <a:pt x="31159" y="873"/>
                  <a:pt x="31026" y="917"/>
                </a:cubicBezTo>
                <a:cubicBezTo>
                  <a:pt x="30901" y="992"/>
                  <a:pt x="30775" y="1092"/>
                  <a:pt x="30675" y="1268"/>
                </a:cubicBezTo>
                <a:cubicBezTo>
                  <a:pt x="30575" y="1418"/>
                  <a:pt x="30550" y="1593"/>
                  <a:pt x="30550" y="1744"/>
                </a:cubicBezTo>
                <a:lnTo>
                  <a:pt x="15161" y="5403"/>
                </a:lnTo>
                <a:cubicBezTo>
                  <a:pt x="15026" y="5114"/>
                  <a:pt x="14803" y="4885"/>
                  <a:pt x="14434" y="4885"/>
                </a:cubicBezTo>
                <a:cubicBezTo>
                  <a:pt x="14322" y="4885"/>
                  <a:pt x="14198" y="4905"/>
                  <a:pt x="14058" y="4952"/>
                </a:cubicBezTo>
                <a:cubicBezTo>
                  <a:pt x="13983" y="4977"/>
                  <a:pt x="13933" y="5027"/>
                  <a:pt x="13858" y="5102"/>
                </a:cubicBezTo>
                <a:lnTo>
                  <a:pt x="11778" y="4275"/>
                </a:lnTo>
                <a:cubicBezTo>
                  <a:pt x="11828" y="4075"/>
                  <a:pt x="11828" y="3899"/>
                  <a:pt x="11778" y="3774"/>
                </a:cubicBezTo>
                <a:cubicBezTo>
                  <a:pt x="11638" y="3494"/>
                  <a:pt x="11402" y="3246"/>
                  <a:pt x="11008" y="3246"/>
                </a:cubicBezTo>
                <a:cubicBezTo>
                  <a:pt x="10907" y="3246"/>
                  <a:pt x="10797" y="3262"/>
                  <a:pt x="10675" y="3298"/>
                </a:cubicBezTo>
                <a:cubicBezTo>
                  <a:pt x="10550" y="3373"/>
                  <a:pt x="10474" y="3473"/>
                  <a:pt x="10374" y="3573"/>
                </a:cubicBezTo>
                <a:lnTo>
                  <a:pt x="1853" y="842"/>
                </a:lnTo>
                <a:cubicBezTo>
                  <a:pt x="1853" y="716"/>
                  <a:pt x="1853" y="616"/>
                  <a:pt x="1803" y="541"/>
                </a:cubicBezTo>
                <a:cubicBezTo>
                  <a:pt x="1666" y="248"/>
                  <a:pt x="1438" y="1"/>
                  <a:pt x="105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1"/>
          <p:cNvSpPr/>
          <p:nvPr/>
        </p:nvSpPr>
        <p:spPr>
          <a:xfrm>
            <a:off x="2205800" y="36605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31"/>
          <p:cNvSpPr/>
          <p:nvPr/>
        </p:nvSpPr>
        <p:spPr>
          <a:xfrm>
            <a:off x="7683325" y="228391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1"/>
          <p:cNvSpPr/>
          <p:nvPr/>
        </p:nvSpPr>
        <p:spPr>
          <a:xfrm>
            <a:off x="7494813" y="3439525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1E459A6-1357-DB9B-71B4-E8207A74E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979" y="2131630"/>
            <a:ext cx="5400040" cy="2192020"/>
          </a:xfrm>
          <a:prstGeom prst="rect">
            <a:avLst/>
          </a:prstGeom>
          <a:ln w="19050">
            <a:solidFill>
              <a:schemeClr val="tx2"/>
            </a:solidFill>
          </a:ln>
          <a:effectLst>
            <a:glow rad="228600">
              <a:schemeClr val="tx2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32863634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3"/>
          <p:cNvSpPr/>
          <p:nvPr/>
        </p:nvSpPr>
        <p:spPr>
          <a:xfrm>
            <a:off x="795020" y="1196066"/>
            <a:ext cx="7487009" cy="3225759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kitty (terminal emulator) - Wikipedia">
            <a:extLst>
              <a:ext uri="{FF2B5EF4-FFF2-40B4-BE49-F238E27FC236}">
                <a16:creationId xmlns:a16="http://schemas.microsoft.com/office/drawing/2014/main" id="{93210E84-B019-D9E5-06A1-60E757E2F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964" y="317466"/>
            <a:ext cx="1828192" cy="1828192"/>
          </a:xfrm>
          <a:prstGeom prst="rect">
            <a:avLst/>
          </a:prstGeom>
          <a:noFill/>
          <a:effectLst>
            <a:glow rad="63500">
              <a:schemeClr val="tx2">
                <a:lumMod val="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6" name="Google Shape;706;p33"/>
          <p:cNvSpPr txBox="1">
            <a:spLocks noGrp="1"/>
          </p:cNvSpPr>
          <p:nvPr>
            <p:ph type="title"/>
          </p:nvPr>
        </p:nvSpPr>
        <p:spPr>
          <a:xfrm>
            <a:off x="539461" y="5536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Planificación</a:t>
            </a:r>
            <a:endParaRPr sz="6600" dirty="0"/>
          </a:p>
        </p:txBody>
      </p:sp>
      <p:sp>
        <p:nvSpPr>
          <p:cNvPr id="708" name="Google Shape;708;p33"/>
          <p:cNvSpPr txBox="1">
            <a:spLocks noGrp="1"/>
          </p:cNvSpPr>
          <p:nvPr>
            <p:ph type="title" idx="3"/>
          </p:nvPr>
        </p:nvSpPr>
        <p:spPr>
          <a:xfrm rot="20444750">
            <a:off x="6521043" y="1741860"/>
            <a:ext cx="28101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KITTY</a:t>
            </a:r>
            <a:endParaRPr dirty="0"/>
          </a:p>
        </p:txBody>
      </p:sp>
      <p:sp>
        <p:nvSpPr>
          <p:cNvPr id="711" name="Google Shape;711;p33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3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33"/>
          <p:cNvSpPr/>
          <p:nvPr/>
        </p:nvSpPr>
        <p:spPr>
          <a:xfrm>
            <a:off x="347770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33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33"/>
          <p:cNvSpPr/>
          <p:nvPr/>
        </p:nvSpPr>
        <p:spPr>
          <a:xfrm flipH="1">
            <a:off x="850925" y="4158150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33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3"/>
          <p:cNvSpPr/>
          <p:nvPr/>
        </p:nvSpPr>
        <p:spPr>
          <a:xfrm>
            <a:off x="8200950" y="4281138"/>
            <a:ext cx="799875" cy="661050"/>
          </a:xfrm>
          <a:custGeom>
            <a:avLst/>
            <a:gdLst/>
            <a:ahLst/>
            <a:cxnLst/>
            <a:rect l="l" t="t" r="r" b="b"/>
            <a:pathLst>
              <a:path w="31995" h="26442" extrusionOk="0">
                <a:moveTo>
                  <a:pt x="6977" y="358"/>
                </a:moveTo>
                <a:cubicBezTo>
                  <a:pt x="7246" y="358"/>
                  <a:pt x="7417" y="588"/>
                  <a:pt x="7358" y="940"/>
                </a:cubicBezTo>
                <a:cubicBezTo>
                  <a:pt x="7338" y="1043"/>
                  <a:pt x="7198" y="1248"/>
                  <a:pt x="6941" y="1248"/>
                </a:cubicBezTo>
                <a:cubicBezTo>
                  <a:pt x="6885" y="1248"/>
                  <a:pt x="6824" y="1238"/>
                  <a:pt x="6757" y="1216"/>
                </a:cubicBezTo>
                <a:cubicBezTo>
                  <a:pt x="6381" y="1066"/>
                  <a:pt x="6331" y="565"/>
                  <a:pt x="6732" y="414"/>
                </a:cubicBezTo>
                <a:cubicBezTo>
                  <a:pt x="6819" y="376"/>
                  <a:pt x="6902" y="358"/>
                  <a:pt x="6977" y="358"/>
                </a:cubicBezTo>
                <a:close/>
                <a:moveTo>
                  <a:pt x="15362" y="1263"/>
                </a:moveTo>
                <a:cubicBezTo>
                  <a:pt x="15637" y="1263"/>
                  <a:pt x="15814" y="1510"/>
                  <a:pt x="15754" y="1868"/>
                </a:cubicBezTo>
                <a:cubicBezTo>
                  <a:pt x="15734" y="1969"/>
                  <a:pt x="15582" y="2153"/>
                  <a:pt x="15339" y="2153"/>
                </a:cubicBezTo>
                <a:cubicBezTo>
                  <a:pt x="15282" y="2153"/>
                  <a:pt x="15220" y="2142"/>
                  <a:pt x="15153" y="2118"/>
                </a:cubicBezTo>
                <a:cubicBezTo>
                  <a:pt x="14777" y="1993"/>
                  <a:pt x="14727" y="1492"/>
                  <a:pt x="15128" y="1316"/>
                </a:cubicBezTo>
                <a:cubicBezTo>
                  <a:pt x="15211" y="1280"/>
                  <a:pt x="15290" y="1263"/>
                  <a:pt x="15362" y="1263"/>
                </a:cubicBezTo>
                <a:close/>
                <a:moveTo>
                  <a:pt x="23604" y="1734"/>
                </a:moveTo>
                <a:cubicBezTo>
                  <a:pt x="23674" y="1734"/>
                  <a:pt x="23749" y="1752"/>
                  <a:pt x="23824" y="1793"/>
                </a:cubicBezTo>
                <a:cubicBezTo>
                  <a:pt x="24225" y="2018"/>
                  <a:pt x="24200" y="2419"/>
                  <a:pt x="23799" y="2620"/>
                </a:cubicBezTo>
                <a:cubicBezTo>
                  <a:pt x="23764" y="2641"/>
                  <a:pt x="23712" y="2654"/>
                  <a:pt x="23653" y="2654"/>
                </a:cubicBezTo>
                <a:cubicBezTo>
                  <a:pt x="23505" y="2654"/>
                  <a:pt x="23313" y="2570"/>
                  <a:pt x="23223" y="2319"/>
                </a:cubicBezTo>
                <a:cubicBezTo>
                  <a:pt x="23123" y="2019"/>
                  <a:pt x="23327" y="1734"/>
                  <a:pt x="23604" y="1734"/>
                </a:cubicBezTo>
                <a:close/>
                <a:moveTo>
                  <a:pt x="10210" y="2438"/>
                </a:moveTo>
                <a:cubicBezTo>
                  <a:pt x="10479" y="2438"/>
                  <a:pt x="10650" y="2668"/>
                  <a:pt x="10591" y="3021"/>
                </a:cubicBezTo>
                <a:cubicBezTo>
                  <a:pt x="10571" y="3124"/>
                  <a:pt x="10431" y="3328"/>
                  <a:pt x="10174" y="3328"/>
                </a:cubicBezTo>
                <a:cubicBezTo>
                  <a:pt x="10118" y="3328"/>
                  <a:pt x="10057" y="3319"/>
                  <a:pt x="9990" y="3296"/>
                </a:cubicBezTo>
                <a:cubicBezTo>
                  <a:pt x="9639" y="3171"/>
                  <a:pt x="9564" y="2645"/>
                  <a:pt x="9965" y="2494"/>
                </a:cubicBezTo>
                <a:cubicBezTo>
                  <a:pt x="10052" y="2456"/>
                  <a:pt x="10135" y="2438"/>
                  <a:pt x="10210" y="2438"/>
                </a:cubicBezTo>
                <a:close/>
                <a:moveTo>
                  <a:pt x="12870" y="2853"/>
                </a:moveTo>
                <a:cubicBezTo>
                  <a:pt x="12999" y="2853"/>
                  <a:pt x="13142" y="2915"/>
                  <a:pt x="13273" y="3046"/>
                </a:cubicBezTo>
                <a:cubicBezTo>
                  <a:pt x="13348" y="3146"/>
                  <a:pt x="13448" y="3472"/>
                  <a:pt x="13123" y="3672"/>
                </a:cubicBezTo>
                <a:cubicBezTo>
                  <a:pt x="13041" y="3733"/>
                  <a:pt x="12949" y="3761"/>
                  <a:pt x="12860" y="3761"/>
                </a:cubicBezTo>
                <a:cubicBezTo>
                  <a:pt x="12618" y="3761"/>
                  <a:pt x="12398" y="3557"/>
                  <a:pt x="12471" y="3246"/>
                </a:cubicBezTo>
                <a:cubicBezTo>
                  <a:pt x="12516" y="2991"/>
                  <a:pt x="12678" y="2853"/>
                  <a:pt x="12870" y="2853"/>
                </a:cubicBezTo>
                <a:close/>
                <a:moveTo>
                  <a:pt x="21514" y="6737"/>
                </a:moveTo>
                <a:cubicBezTo>
                  <a:pt x="21587" y="6737"/>
                  <a:pt x="21665" y="6758"/>
                  <a:pt x="21744" y="6805"/>
                </a:cubicBezTo>
                <a:cubicBezTo>
                  <a:pt x="22120" y="7006"/>
                  <a:pt x="22095" y="7407"/>
                  <a:pt x="21719" y="7632"/>
                </a:cubicBezTo>
                <a:cubicBezTo>
                  <a:pt x="21686" y="7646"/>
                  <a:pt x="21638" y="7655"/>
                  <a:pt x="21583" y="7655"/>
                </a:cubicBezTo>
                <a:cubicBezTo>
                  <a:pt x="21434" y="7655"/>
                  <a:pt x="21234" y="7582"/>
                  <a:pt x="21143" y="7306"/>
                </a:cubicBezTo>
                <a:cubicBezTo>
                  <a:pt x="21044" y="7029"/>
                  <a:pt x="21242" y="6737"/>
                  <a:pt x="21514" y="6737"/>
                </a:cubicBezTo>
                <a:close/>
                <a:moveTo>
                  <a:pt x="5645" y="7790"/>
                </a:moveTo>
                <a:cubicBezTo>
                  <a:pt x="5772" y="7790"/>
                  <a:pt x="5909" y="7852"/>
                  <a:pt x="6030" y="7983"/>
                </a:cubicBezTo>
                <a:cubicBezTo>
                  <a:pt x="6130" y="8083"/>
                  <a:pt x="6230" y="8409"/>
                  <a:pt x="5904" y="8610"/>
                </a:cubicBezTo>
                <a:cubicBezTo>
                  <a:pt x="5816" y="8671"/>
                  <a:pt x="5719" y="8699"/>
                  <a:pt x="5626" y="8699"/>
                </a:cubicBezTo>
                <a:cubicBezTo>
                  <a:pt x="5375" y="8699"/>
                  <a:pt x="5155" y="8495"/>
                  <a:pt x="5228" y="8184"/>
                </a:cubicBezTo>
                <a:cubicBezTo>
                  <a:pt x="5288" y="7929"/>
                  <a:pt x="5456" y="7790"/>
                  <a:pt x="5645" y="7790"/>
                </a:cubicBezTo>
                <a:close/>
                <a:moveTo>
                  <a:pt x="14517" y="7941"/>
                </a:moveTo>
                <a:cubicBezTo>
                  <a:pt x="14644" y="7941"/>
                  <a:pt x="14781" y="8003"/>
                  <a:pt x="14902" y="8133"/>
                </a:cubicBezTo>
                <a:cubicBezTo>
                  <a:pt x="15002" y="8234"/>
                  <a:pt x="15103" y="8535"/>
                  <a:pt x="14777" y="8760"/>
                </a:cubicBezTo>
                <a:cubicBezTo>
                  <a:pt x="14689" y="8821"/>
                  <a:pt x="14591" y="8849"/>
                  <a:pt x="14498" y="8849"/>
                </a:cubicBezTo>
                <a:cubicBezTo>
                  <a:pt x="14247" y="8849"/>
                  <a:pt x="14027" y="8645"/>
                  <a:pt x="14100" y="8334"/>
                </a:cubicBezTo>
                <a:cubicBezTo>
                  <a:pt x="14160" y="8079"/>
                  <a:pt x="14328" y="7941"/>
                  <a:pt x="14517" y="7941"/>
                </a:cubicBezTo>
                <a:close/>
                <a:moveTo>
                  <a:pt x="31161" y="8226"/>
                </a:moveTo>
                <a:cubicBezTo>
                  <a:pt x="31234" y="8226"/>
                  <a:pt x="31313" y="8244"/>
                  <a:pt x="31393" y="8284"/>
                </a:cubicBezTo>
                <a:cubicBezTo>
                  <a:pt x="31769" y="8509"/>
                  <a:pt x="31744" y="8910"/>
                  <a:pt x="31343" y="9111"/>
                </a:cubicBezTo>
                <a:cubicBezTo>
                  <a:pt x="31308" y="9132"/>
                  <a:pt x="31256" y="9146"/>
                  <a:pt x="31197" y="9146"/>
                </a:cubicBezTo>
                <a:cubicBezTo>
                  <a:pt x="31049" y="9146"/>
                  <a:pt x="30856" y="9061"/>
                  <a:pt x="30767" y="8810"/>
                </a:cubicBezTo>
                <a:cubicBezTo>
                  <a:pt x="30667" y="8510"/>
                  <a:pt x="30870" y="8226"/>
                  <a:pt x="31161" y="8226"/>
                </a:cubicBezTo>
                <a:close/>
                <a:moveTo>
                  <a:pt x="17286" y="8652"/>
                </a:moveTo>
                <a:cubicBezTo>
                  <a:pt x="17357" y="8652"/>
                  <a:pt x="17433" y="8670"/>
                  <a:pt x="17509" y="8710"/>
                </a:cubicBezTo>
                <a:cubicBezTo>
                  <a:pt x="17884" y="8936"/>
                  <a:pt x="17859" y="9337"/>
                  <a:pt x="17483" y="9537"/>
                </a:cubicBezTo>
                <a:cubicBezTo>
                  <a:pt x="17448" y="9558"/>
                  <a:pt x="17394" y="9572"/>
                  <a:pt x="17332" y="9572"/>
                </a:cubicBezTo>
                <a:cubicBezTo>
                  <a:pt x="17177" y="9572"/>
                  <a:pt x="16972" y="9487"/>
                  <a:pt x="16882" y="9236"/>
                </a:cubicBezTo>
                <a:cubicBezTo>
                  <a:pt x="16782" y="8936"/>
                  <a:pt x="17002" y="8652"/>
                  <a:pt x="17286" y="8652"/>
                </a:cubicBezTo>
                <a:close/>
                <a:moveTo>
                  <a:pt x="12424" y="9454"/>
                </a:moveTo>
                <a:cubicBezTo>
                  <a:pt x="12495" y="9454"/>
                  <a:pt x="12571" y="9472"/>
                  <a:pt x="12646" y="9512"/>
                </a:cubicBezTo>
                <a:cubicBezTo>
                  <a:pt x="13022" y="9738"/>
                  <a:pt x="12997" y="10139"/>
                  <a:pt x="12596" y="10339"/>
                </a:cubicBezTo>
                <a:cubicBezTo>
                  <a:pt x="12568" y="10360"/>
                  <a:pt x="12519" y="10374"/>
                  <a:pt x="12461" y="10374"/>
                </a:cubicBezTo>
                <a:cubicBezTo>
                  <a:pt x="12315" y="10374"/>
                  <a:pt x="12109" y="10289"/>
                  <a:pt x="12020" y="10038"/>
                </a:cubicBezTo>
                <a:cubicBezTo>
                  <a:pt x="11920" y="9738"/>
                  <a:pt x="12139" y="9454"/>
                  <a:pt x="12424" y="9454"/>
                </a:cubicBezTo>
                <a:close/>
                <a:moveTo>
                  <a:pt x="22875" y="10682"/>
                </a:moveTo>
                <a:cubicBezTo>
                  <a:pt x="22946" y="10682"/>
                  <a:pt x="23022" y="10700"/>
                  <a:pt x="23098" y="10740"/>
                </a:cubicBezTo>
                <a:cubicBezTo>
                  <a:pt x="23473" y="10966"/>
                  <a:pt x="23448" y="11367"/>
                  <a:pt x="23047" y="11567"/>
                </a:cubicBezTo>
                <a:cubicBezTo>
                  <a:pt x="23016" y="11590"/>
                  <a:pt x="22962" y="11606"/>
                  <a:pt x="22897" y="11606"/>
                </a:cubicBezTo>
                <a:cubicBezTo>
                  <a:pt x="22752" y="11606"/>
                  <a:pt x="22558" y="11526"/>
                  <a:pt x="22471" y="11266"/>
                </a:cubicBezTo>
                <a:cubicBezTo>
                  <a:pt x="22371" y="10966"/>
                  <a:pt x="22591" y="10682"/>
                  <a:pt x="22875" y="10682"/>
                </a:cubicBezTo>
                <a:close/>
                <a:moveTo>
                  <a:pt x="14504" y="11007"/>
                </a:moveTo>
                <a:cubicBezTo>
                  <a:pt x="14575" y="11007"/>
                  <a:pt x="14651" y="11026"/>
                  <a:pt x="14727" y="11066"/>
                </a:cubicBezTo>
                <a:cubicBezTo>
                  <a:pt x="15103" y="11291"/>
                  <a:pt x="15077" y="11692"/>
                  <a:pt x="14676" y="11893"/>
                </a:cubicBezTo>
                <a:cubicBezTo>
                  <a:pt x="14645" y="11916"/>
                  <a:pt x="14591" y="11932"/>
                  <a:pt x="14526" y="11932"/>
                </a:cubicBezTo>
                <a:cubicBezTo>
                  <a:pt x="14381" y="11932"/>
                  <a:pt x="14187" y="11852"/>
                  <a:pt x="14100" y="11592"/>
                </a:cubicBezTo>
                <a:cubicBezTo>
                  <a:pt x="14000" y="11292"/>
                  <a:pt x="14220" y="11007"/>
                  <a:pt x="14504" y="11007"/>
                </a:cubicBezTo>
                <a:close/>
                <a:moveTo>
                  <a:pt x="2419" y="11097"/>
                </a:moveTo>
                <a:cubicBezTo>
                  <a:pt x="2701" y="11097"/>
                  <a:pt x="2887" y="11330"/>
                  <a:pt x="2847" y="11692"/>
                </a:cubicBezTo>
                <a:cubicBezTo>
                  <a:pt x="2827" y="11794"/>
                  <a:pt x="2675" y="11977"/>
                  <a:pt x="2432" y="11977"/>
                </a:cubicBezTo>
                <a:cubicBezTo>
                  <a:pt x="2375" y="11977"/>
                  <a:pt x="2312" y="11967"/>
                  <a:pt x="2245" y="11943"/>
                </a:cubicBezTo>
                <a:cubicBezTo>
                  <a:pt x="1869" y="11818"/>
                  <a:pt x="1794" y="11316"/>
                  <a:pt x="2195" y="11141"/>
                </a:cubicBezTo>
                <a:cubicBezTo>
                  <a:pt x="2274" y="11111"/>
                  <a:pt x="2349" y="11097"/>
                  <a:pt x="2419" y="11097"/>
                </a:cubicBezTo>
                <a:close/>
                <a:moveTo>
                  <a:pt x="26123" y="11985"/>
                </a:moveTo>
                <a:cubicBezTo>
                  <a:pt x="26196" y="11985"/>
                  <a:pt x="26275" y="12003"/>
                  <a:pt x="26356" y="12043"/>
                </a:cubicBezTo>
                <a:cubicBezTo>
                  <a:pt x="26732" y="12269"/>
                  <a:pt x="26707" y="12670"/>
                  <a:pt x="26306" y="12870"/>
                </a:cubicBezTo>
                <a:cubicBezTo>
                  <a:pt x="26270" y="12892"/>
                  <a:pt x="26218" y="12905"/>
                  <a:pt x="26159" y="12905"/>
                </a:cubicBezTo>
                <a:cubicBezTo>
                  <a:pt x="26011" y="12905"/>
                  <a:pt x="25819" y="12821"/>
                  <a:pt x="25729" y="12570"/>
                </a:cubicBezTo>
                <a:cubicBezTo>
                  <a:pt x="25629" y="12269"/>
                  <a:pt x="25833" y="11985"/>
                  <a:pt x="26123" y="11985"/>
                </a:cubicBezTo>
                <a:close/>
                <a:moveTo>
                  <a:pt x="877" y="12689"/>
                </a:moveTo>
                <a:cubicBezTo>
                  <a:pt x="1140" y="12689"/>
                  <a:pt x="1327" y="12919"/>
                  <a:pt x="1268" y="13271"/>
                </a:cubicBezTo>
                <a:cubicBezTo>
                  <a:pt x="1247" y="13374"/>
                  <a:pt x="1091" y="13579"/>
                  <a:pt x="841" y="13579"/>
                </a:cubicBezTo>
                <a:cubicBezTo>
                  <a:pt x="787" y="13579"/>
                  <a:pt x="729" y="13569"/>
                  <a:pt x="666" y="13547"/>
                </a:cubicBezTo>
                <a:cubicBezTo>
                  <a:pt x="290" y="13422"/>
                  <a:pt x="215" y="12920"/>
                  <a:pt x="641" y="12745"/>
                </a:cubicBezTo>
                <a:cubicBezTo>
                  <a:pt x="723" y="12707"/>
                  <a:pt x="803" y="12689"/>
                  <a:pt x="877" y="12689"/>
                </a:cubicBezTo>
                <a:close/>
                <a:moveTo>
                  <a:pt x="22050" y="14717"/>
                </a:moveTo>
                <a:cubicBezTo>
                  <a:pt x="22120" y="14717"/>
                  <a:pt x="22195" y="14735"/>
                  <a:pt x="22270" y="14775"/>
                </a:cubicBezTo>
                <a:cubicBezTo>
                  <a:pt x="22646" y="15001"/>
                  <a:pt x="22646" y="15402"/>
                  <a:pt x="22245" y="15602"/>
                </a:cubicBezTo>
                <a:cubicBezTo>
                  <a:pt x="22207" y="15625"/>
                  <a:pt x="22149" y="15641"/>
                  <a:pt x="22084" y="15641"/>
                </a:cubicBezTo>
                <a:cubicBezTo>
                  <a:pt x="21938" y="15641"/>
                  <a:pt x="21756" y="15561"/>
                  <a:pt x="21669" y="15301"/>
                </a:cubicBezTo>
                <a:cubicBezTo>
                  <a:pt x="21569" y="15001"/>
                  <a:pt x="21773" y="14717"/>
                  <a:pt x="22050" y="14717"/>
                </a:cubicBezTo>
                <a:close/>
                <a:moveTo>
                  <a:pt x="23652" y="16546"/>
                </a:moveTo>
                <a:cubicBezTo>
                  <a:pt x="23723" y="16546"/>
                  <a:pt x="23799" y="16564"/>
                  <a:pt x="23874" y="16605"/>
                </a:cubicBezTo>
                <a:cubicBezTo>
                  <a:pt x="24250" y="16830"/>
                  <a:pt x="24225" y="17231"/>
                  <a:pt x="23849" y="17432"/>
                </a:cubicBezTo>
                <a:cubicBezTo>
                  <a:pt x="23814" y="17453"/>
                  <a:pt x="23760" y="17466"/>
                  <a:pt x="23698" y="17466"/>
                </a:cubicBezTo>
                <a:cubicBezTo>
                  <a:pt x="23543" y="17466"/>
                  <a:pt x="23338" y="17382"/>
                  <a:pt x="23248" y="17131"/>
                </a:cubicBezTo>
                <a:cubicBezTo>
                  <a:pt x="23148" y="16831"/>
                  <a:pt x="23368" y="16546"/>
                  <a:pt x="23652" y="16546"/>
                </a:cubicBezTo>
                <a:close/>
                <a:moveTo>
                  <a:pt x="4896" y="19569"/>
                </a:moveTo>
                <a:cubicBezTo>
                  <a:pt x="4970" y="19569"/>
                  <a:pt x="5049" y="19590"/>
                  <a:pt x="5128" y="19637"/>
                </a:cubicBezTo>
                <a:cubicBezTo>
                  <a:pt x="5503" y="19838"/>
                  <a:pt x="5478" y="20239"/>
                  <a:pt x="5102" y="20464"/>
                </a:cubicBezTo>
                <a:cubicBezTo>
                  <a:pt x="5068" y="20478"/>
                  <a:pt x="5017" y="20488"/>
                  <a:pt x="4958" y="20488"/>
                </a:cubicBezTo>
                <a:cubicBezTo>
                  <a:pt x="4802" y="20488"/>
                  <a:pt x="4592" y="20418"/>
                  <a:pt x="4501" y="20164"/>
                </a:cubicBezTo>
                <a:cubicBezTo>
                  <a:pt x="4402" y="19866"/>
                  <a:pt x="4616" y="19569"/>
                  <a:pt x="4896" y="19569"/>
                </a:cubicBezTo>
                <a:close/>
                <a:moveTo>
                  <a:pt x="11501" y="22276"/>
                </a:moveTo>
                <a:cubicBezTo>
                  <a:pt x="11577" y="22276"/>
                  <a:pt x="11660" y="22297"/>
                  <a:pt x="11744" y="22344"/>
                </a:cubicBezTo>
                <a:cubicBezTo>
                  <a:pt x="12120" y="22545"/>
                  <a:pt x="12095" y="22946"/>
                  <a:pt x="11694" y="23171"/>
                </a:cubicBezTo>
                <a:cubicBezTo>
                  <a:pt x="11660" y="23185"/>
                  <a:pt x="11613" y="23194"/>
                  <a:pt x="11558" y="23194"/>
                </a:cubicBezTo>
                <a:cubicBezTo>
                  <a:pt x="11409" y="23194"/>
                  <a:pt x="11209" y="23121"/>
                  <a:pt x="11118" y="22845"/>
                </a:cubicBezTo>
                <a:cubicBezTo>
                  <a:pt x="11019" y="22568"/>
                  <a:pt x="11216" y="22276"/>
                  <a:pt x="11501" y="22276"/>
                </a:cubicBezTo>
                <a:close/>
                <a:moveTo>
                  <a:pt x="7230" y="23930"/>
                </a:moveTo>
                <a:cubicBezTo>
                  <a:pt x="7302" y="23930"/>
                  <a:pt x="7380" y="23951"/>
                  <a:pt x="7458" y="23998"/>
                </a:cubicBezTo>
                <a:cubicBezTo>
                  <a:pt x="7859" y="24199"/>
                  <a:pt x="7834" y="24600"/>
                  <a:pt x="7433" y="24825"/>
                </a:cubicBezTo>
                <a:cubicBezTo>
                  <a:pt x="7399" y="24839"/>
                  <a:pt x="7349" y="24849"/>
                  <a:pt x="7293" y="24849"/>
                </a:cubicBezTo>
                <a:cubicBezTo>
                  <a:pt x="7144" y="24849"/>
                  <a:pt x="6948" y="24779"/>
                  <a:pt x="6857" y="24525"/>
                </a:cubicBezTo>
                <a:cubicBezTo>
                  <a:pt x="6758" y="24227"/>
                  <a:pt x="6956" y="23930"/>
                  <a:pt x="7230" y="23930"/>
                </a:cubicBezTo>
                <a:close/>
                <a:moveTo>
                  <a:pt x="11954" y="25233"/>
                </a:moveTo>
                <a:cubicBezTo>
                  <a:pt x="12029" y="25233"/>
                  <a:pt x="12111" y="25254"/>
                  <a:pt x="12195" y="25302"/>
                </a:cubicBezTo>
                <a:cubicBezTo>
                  <a:pt x="12571" y="25502"/>
                  <a:pt x="12546" y="25903"/>
                  <a:pt x="12145" y="26129"/>
                </a:cubicBezTo>
                <a:cubicBezTo>
                  <a:pt x="12111" y="26142"/>
                  <a:pt x="12061" y="26152"/>
                  <a:pt x="12005" y="26152"/>
                </a:cubicBezTo>
                <a:cubicBezTo>
                  <a:pt x="11856" y="26152"/>
                  <a:pt x="11660" y="26082"/>
                  <a:pt x="11569" y="25828"/>
                </a:cubicBezTo>
                <a:cubicBezTo>
                  <a:pt x="11470" y="25531"/>
                  <a:pt x="11668" y="25233"/>
                  <a:pt x="11954" y="25233"/>
                </a:cubicBezTo>
                <a:close/>
                <a:moveTo>
                  <a:pt x="6904" y="1"/>
                </a:moveTo>
                <a:cubicBezTo>
                  <a:pt x="6700" y="1"/>
                  <a:pt x="6481" y="88"/>
                  <a:pt x="6255" y="314"/>
                </a:cubicBezTo>
                <a:cubicBezTo>
                  <a:pt x="6180" y="439"/>
                  <a:pt x="6130" y="590"/>
                  <a:pt x="6130" y="790"/>
                </a:cubicBezTo>
                <a:cubicBezTo>
                  <a:pt x="6095" y="1284"/>
                  <a:pt x="6457" y="1580"/>
                  <a:pt x="6850" y="1580"/>
                </a:cubicBezTo>
                <a:cubicBezTo>
                  <a:pt x="7015" y="1580"/>
                  <a:pt x="7185" y="1528"/>
                  <a:pt x="7333" y="1417"/>
                </a:cubicBezTo>
                <a:lnTo>
                  <a:pt x="9413" y="2645"/>
                </a:lnTo>
                <a:cubicBezTo>
                  <a:pt x="9388" y="2720"/>
                  <a:pt x="9363" y="2795"/>
                  <a:pt x="9363" y="2870"/>
                </a:cubicBezTo>
                <a:cubicBezTo>
                  <a:pt x="9330" y="3375"/>
                  <a:pt x="9702" y="3676"/>
                  <a:pt x="10102" y="3676"/>
                </a:cubicBezTo>
                <a:cubicBezTo>
                  <a:pt x="10298" y="3676"/>
                  <a:pt x="10501" y="3604"/>
                  <a:pt x="10666" y="3447"/>
                </a:cubicBezTo>
                <a:cubicBezTo>
                  <a:pt x="10742" y="3347"/>
                  <a:pt x="10817" y="3246"/>
                  <a:pt x="10842" y="3171"/>
                </a:cubicBezTo>
                <a:lnTo>
                  <a:pt x="12095" y="3422"/>
                </a:lnTo>
                <a:cubicBezTo>
                  <a:pt x="12120" y="3472"/>
                  <a:pt x="12120" y="3522"/>
                  <a:pt x="12120" y="3572"/>
                </a:cubicBezTo>
                <a:cubicBezTo>
                  <a:pt x="12170" y="3697"/>
                  <a:pt x="12270" y="3823"/>
                  <a:pt x="12421" y="3948"/>
                </a:cubicBezTo>
                <a:cubicBezTo>
                  <a:pt x="12546" y="4048"/>
                  <a:pt x="12671" y="4098"/>
                  <a:pt x="12797" y="4123"/>
                </a:cubicBezTo>
                <a:lnTo>
                  <a:pt x="14025" y="7808"/>
                </a:lnTo>
                <a:cubicBezTo>
                  <a:pt x="13824" y="7958"/>
                  <a:pt x="13699" y="8234"/>
                  <a:pt x="13774" y="8660"/>
                </a:cubicBezTo>
                <a:cubicBezTo>
                  <a:pt x="13799" y="8710"/>
                  <a:pt x="13824" y="8735"/>
                  <a:pt x="13849" y="8785"/>
                </a:cubicBezTo>
                <a:lnTo>
                  <a:pt x="12997" y="9337"/>
                </a:lnTo>
                <a:cubicBezTo>
                  <a:pt x="12872" y="9211"/>
                  <a:pt x="12671" y="9136"/>
                  <a:pt x="12421" y="9111"/>
                </a:cubicBezTo>
                <a:cubicBezTo>
                  <a:pt x="12270" y="9111"/>
                  <a:pt x="12120" y="9161"/>
                  <a:pt x="11970" y="9286"/>
                </a:cubicBezTo>
                <a:cubicBezTo>
                  <a:pt x="11869" y="9337"/>
                  <a:pt x="11794" y="9437"/>
                  <a:pt x="11744" y="9512"/>
                </a:cubicBezTo>
                <a:lnTo>
                  <a:pt x="6406" y="8434"/>
                </a:lnTo>
                <a:cubicBezTo>
                  <a:pt x="6431" y="8359"/>
                  <a:pt x="6431" y="8259"/>
                  <a:pt x="6406" y="8184"/>
                </a:cubicBezTo>
                <a:cubicBezTo>
                  <a:pt x="6322" y="7618"/>
                  <a:pt x="5905" y="7438"/>
                  <a:pt x="5639" y="7438"/>
                </a:cubicBezTo>
                <a:cubicBezTo>
                  <a:pt x="5587" y="7438"/>
                  <a:pt x="5540" y="7444"/>
                  <a:pt x="5503" y="7457"/>
                </a:cubicBezTo>
                <a:cubicBezTo>
                  <a:pt x="5102" y="7607"/>
                  <a:pt x="4777" y="7883"/>
                  <a:pt x="4902" y="8509"/>
                </a:cubicBezTo>
                <a:cubicBezTo>
                  <a:pt x="4927" y="8560"/>
                  <a:pt x="4952" y="8610"/>
                  <a:pt x="4977" y="8660"/>
                </a:cubicBezTo>
                <a:lnTo>
                  <a:pt x="2797" y="10815"/>
                </a:lnTo>
                <a:lnTo>
                  <a:pt x="2947" y="10941"/>
                </a:lnTo>
                <a:cubicBezTo>
                  <a:pt x="2775" y="10830"/>
                  <a:pt x="2585" y="10749"/>
                  <a:pt x="2385" y="10749"/>
                </a:cubicBezTo>
                <a:cubicBezTo>
                  <a:pt x="2178" y="10749"/>
                  <a:pt x="1961" y="10836"/>
                  <a:pt x="1744" y="11066"/>
                </a:cubicBezTo>
                <a:cubicBezTo>
                  <a:pt x="1669" y="11191"/>
                  <a:pt x="1619" y="11342"/>
                  <a:pt x="1594" y="11542"/>
                </a:cubicBezTo>
                <a:cubicBezTo>
                  <a:pt x="1594" y="11743"/>
                  <a:pt x="1644" y="11893"/>
                  <a:pt x="1744" y="12043"/>
                </a:cubicBezTo>
                <a:lnTo>
                  <a:pt x="1243" y="12469"/>
                </a:lnTo>
                <a:cubicBezTo>
                  <a:pt x="1098" y="12391"/>
                  <a:pt x="944" y="12338"/>
                  <a:pt x="784" y="12338"/>
                </a:cubicBezTo>
                <a:cubicBezTo>
                  <a:pt x="583" y="12338"/>
                  <a:pt x="374" y="12422"/>
                  <a:pt x="165" y="12645"/>
                </a:cubicBezTo>
                <a:cubicBezTo>
                  <a:pt x="90" y="12770"/>
                  <a:pt x="40" y="12920"/>
                  <a:pt x="40" y="13121"/>
                </a:cubicBezTo>
                <a:cubicBezTo>
                  <a:pt x="0" y="13618"/>
                  <a:pt x="370" y="13909"/>
                  <a:pt x="762" y="13909"/>
                </a:cubicBezTo>
                <a:cubicBezTo>
                  <a:pt x="864" y="13909"/>
                  <a:pt x="969" y="13889"/>
                  <a:pt x="1067" y="13848"/>
                </a:cubicBezTo>
                <a:lnTo>
                  <a:pt x="4300" y="19537"/>
                </a:lnTo>
                <a:cubicBezTo>
                  <a:pt x="3899" y="19988"/>
                  <a:pt x="4200" y="20690"/>
                  <a:pt x="4802" y="20765"/>
                </a:cubicBezTo>
                <a:cubicBezTo>
                  <a:pt x="4846" y="20772"/>
                  <a:pt x="4888" y="20776"/>
                  <a:pt x="4928" y="20776"/>
                </a:cubicBezTo>
                <a:cubicBezTo>
                  <a:pt x="5025" y="20776"/>
                  <a:pt x="5114" y="20758"/>
                  <a:pt x="5203" y="20740"/>
                </a:cubicBezTo>
                <a:lnTo>
                  <a:pt x="6706" y="23823"/>
                </a:lnTo>
                <a:cubicBezTo>
                  <a:pt x="6205" y="24274"/>
                  <a:pt x="6506" y="25051"/>
                  <a:pt x="7133" y="25126"/>
                </a:cubicBezTo>
                <a:cubicBezTo>
                  <a:pt x="7187" y="25135"/>
                  <a:pt x="7238" y="25139"/>
                  <a:pt x="7288" y="25139"/>
                </a:cubicBezTo>
                <a:cubicBezTo>
                  <a:pt x="7512" y="25139"/>
                  <a:pt x="7686" y="25053"/>
                  <a:pt x="7809" y="24951"/>
                </a:cubicBezTo>
                <a:lnTo>
                  <a:pt x="11193" y="25502"/>
                </a:lnTo>
                <a:cubicBezTo>
                  <a:pt x="11092" y="25903"/>
                  <a:pt x="11368" y="26354"/>
                  <a:pt x="11869" y="26429"/>
                </a:cubicBezTo>
                <a:cubicBezTo>
                  <a:pt x="11927" y="26438"/>
                  <a:pt x="11982" y="26442"/>
                  <a:pt x="12033" y="26442"/>
                </a:cubicBezTo>
                <a:cubicBezTo>
                  <a:pt x="12587" y="26442"/>
                  <a:pt x="12797" y="25982"/>
                  <a:pt x="12797" y="25753"/>
                </a:cubicBezTo>
                <a:cubicBezTo>
                  <a:pt x="12772" y="25352"/>
                  <a:pt x="12596" y="24951"/>
                  <a:pt x="11970" y="24875"/>
                </a:cubicBezTo>
                <a:cubicBezTo>
                  <a:pt x="11819" y="24901"/>
                  <a:pt x="11669" y="24951"/>
                  <a:pt x="11519" y="25051"/>
                </a:cubicBezTo>
                <a:cubicBezTo>
                  <a:pt x="11493" y="25076"/>
                  <a:pt x="11443" y="25101"/>
                  <a:pt x="11418" y="25151"/>
                </a:cubicBezTo>
                <a:lnTo>
                  <a:pt x="8060" y="24600"/>
                </a:lnTo>
                <a:cubicBezTo>
                  <a:pt x="8060" y="24550"/>
                  <a:pt x="8085" y="24500"/>
                  <a:pt x="8085" y="24449"/>
                </a:cubicBezTo>
                <a:cubicBezTo>
                  <a:pt x="8085" y="24374"/>
                  <a:pt x="8060" y="24299"/>
                  <a:pt x="8035" y="24199"/>
                </a:cubicBezTo>
                <a:lnTo>
                  <a:pt x="10992" y="23271"/>
                </a:lnTo>
                <a:cubicBezTo>
                  <a:pt x="11092" y="23372"/>
                  <a:pt x="11243" y="23447"/>
                  <a:pt x="11393" y="23472"/>
                </a:cubicBezTo>
                <a:cubicBezTo>
                  <a:pt x="11440" y="23477"/>
                  <a:pt x="11484" y="23480"/>
                  <a:pt x="11527" y="23480"/>
                </a:cubicBezTo>
                <a:cubicBezTo>
                  <a:pt x="12106" y="23480"/>
                  <a:pt x="12346" y="23029"/>
                  <a:pt x="12346" y="22795"/>
                </a:cubicBezTo>
                <a:cubicBezTo>
                  <a:pt x="12321" y="22394"/>
                  <a:pt x="12145" y="21993"/>
                  <a:pt x="11519" y="21918"/>
                </a:cubicBezTo>
                <a:cubicBezTo>
                  <a:pt x="11368" y="21943"/>
                  <a:pt x="11218" y="21993"/>
                  <a:pt x="11067" y="22093"/>
                </a:cubicBezTo>
                <a:cubicBezTo>
                  <a:pt x="10742" y="22319"/>
                  <a:pt x="10666" y="22670"/>
                  <a:pt x="10767" y="22946"/>
                </a:cubicBezTo>
                <a:lnTo>
                  <a:pt x="7859" y="23873"/>
                </a:lnTo>
                <a:cubicBezTo>
                  <a:pt x="7734" y="23723"/>
                  <a:pt x="7559" y="23597"/>
                  <a:pt x="7258" y="23572"/>
                </a:cubicBezTo>
                <a:cubicBezTo>
                  <a:pt x="7183" y="23597"/>
                  <a:pt x="7107" y="23597"/>
                  <a:pt x="7032" y="23622"/>
                </a:cubicBezTo>
                <a:lnTo>
                  <a:pt x="5529" y="20540"/>
                </a:lnTo>
                <a:cubicBezTo>
                  <a:pt x="5679" y="20389"/>
                  <a:pt x="5729" y="20214"/>
                  <a:pt x="5729" y="20088"/>
                </a:cubicBezTo>
                <a:cubicBezTo>
                  <a:pt x="5729" y="19687"/>
                  <a:pt x="5529" y="19286"/>
                  <a:pt x="4902" y="19211"/>
                </a:cubicBezTo>
                <a:cubicBezTo>
                  <a:pt x="4802" y="19236"/>
                  <a:pt x="4701" y="19261"/>
                  <a:pt x="4601" y="19312"/>
                </a:cubicBezTo>
                <a:lnTo>
                  <a:pt x="1368" y="13622"/>
                </a:lnTo>
                <a:cubicBezTo>
                  <a:pt x="1669" y="13296"/>
                  <a:pt x="1644" y="12946"/>
                  <a:pt x="1518" y="12720"/>
                </a:cubicBezTo>
                <a:lnTo>
                  <a:pt x="2045" y="12269"/>
                </a:lnTo>
                <a:cubicBezTo>
                  <a:pt x="2141" y="12313"/>
                  <a:pt x="2243" y="12335"/>
                  <a:pt x="2346" y="12335"/>
                </a:cubicBezTo>
                <a:cubicBezTo>
                  <a:pt x="2538" y="12335"/>
                  <a:pt x="2734" y="12257"/>
                  <a:pt x="2897" y="12093"/>
                </a:cubicBezTo>
                <a:cubicBezTo>
                  <a:pt x="3298" y="11692"/>
                  <a:pt x="3198" y="11241"/>
                  <a:pt x="3022" y="11041"/>
                </a:cubicBezTo>
                <a:lnTo>
                  <a:pt x="3022" y="11041"/>
                </a:lnTo>
                <a:lnTo>
                  <a:pt x="3072" y="11091"/>
                </a:lnTo>
                <a:lnTo>
                  <a:pt x="5253" y="8936"/>
                </a:lnTo>
                <a:cubicBezTo>
                  <a:pt x="5394" y="9030"/>
                  <a:pt x="5539" y="9071"/>
                  <a:pt x="5677" y="9071"/>
                </a:cubicBezTo>
                <a:cubicBezTo>
                  <a:pt x="5905" y="9071"/>
                  <a:pt x="6115" y="8957"/>
                  <a:pt x="6255" y="8785"/>
                </a:cubicBezTo>
                <a:lnTo>
                  <a:pt x="11619" y="9888"/>
                </a:lnTo>
                <a:cubicBezTo>
                  <a:pt x="11619" y="10239"/>
                  <a:pt x="11894" y="10590"/>
                  <a:pt x="12321" y="10640"/>
                </a:cubicBezTo>
                <a:cubicBezTo>
                  <a:pt x="12377" y="10651"/>
                  <a:pt x="12431" y="10656"/>
                  <a:pt x="12482" y="10656"/>
                </a:cubicBezTo>
                <a:cubicBezTo>
                  <a:pt x="12659" y="10656"/>
                  <a:pt x="12806" y="10598"/>
                  <a:pt x="12922" y="10540"/>
                </a:cubicBezTo>
                <a:lnTo>
                  <a:pt x="13774" y="11141"/>
                </a:lnTo>
                <a:cubicBezTo>
                  <a:pt x="13574" y="11592"/>
                  <a:pt x="13849" y="12144"/>
                  <a:pt x="14401" y="12194"/>
                </a:cubicBezTo>
                <a:cubicBezTo>
                  <a:pt x="14459" y="12202"/>
                  <a:pt x="14513" y="12206"/>
                  <a:pt x="14565" y="12206"/>
                </a:cubicBezTo>
                <a:cubicBezTo>
                  <a:pt x="15118" y="12206"/>
                  <a:pt x="15328" y="11748"/>
                  <a:pt x="15328" y="11542"/>
                </a:cubicBezTo>
                <a:cubicBezTo>
                  <a:pt x="15328" y="11342"/>
                  <a:pt x="15278" y="11166"/>
                  <a:pt x="15178" y="11016"/>
                </a:cubicBezTo>
                <a:lnTo>
                  <a:pt x="16907" y="9763"/>
                </a:lnTo>
                <a:cubicBezTo>
                  <a:pt x="16982" y="9813"/>
                  <a:pt x="17082" y="9838"/>
                  <a:pt x="17183" y="9838"/>
                </a:cubicBezTo>
                <a:cubicBezTo>
                  <a:pt x="17241" y="9846"/>
                  <a:pt x="17295" y="9850"/>
                  <a:pt x="17347" y="9850"/>
                </a:cubicBezTo>
                <a:cubicBezTo>
                  <a:pt x="17904" y="9850"/>
                  <a:pt x="18133" y="9392"/>
                  <a:pt x="18110" y="9186"/>
                </a:cubicBezTo>
                <a:cubicBezTo>
                  <a:pt x="18110" y="9086"/>
                  <a:pt x="18110" y="8986"/>
                  <a:pt x="18085" y="8885"/>
                </a:cubicBezTo>
                <a:lnTo>
                  <a:pt x="20942" y="7682"/>
                </a:lnTo>
                <a:cubicBezTo>
                  <a:pt x="21067" y="7808"/>
                  <a:pt x="21218" y="7908"/>
                  <a:pt x="21418" y="7933"/>
                </a:cubicBezTo>
                <a:cubicBezTo>
                  <a:pt x="21468" y="7939"/>
                  <a:pt x="21515" y="7942"/>
                  <a:pt x="21560" y="7942"/>
                </a:cubicBezTo>
                <a:cubicBezTo>
                  <a:pt x="21692" y="7942"/>
                  <a:pt x="21801" y="7914"/>
                  <a:pt x="21895" y="7858"/>
                </a:cubicBezTo>
                <a:lnTo>
                  <a:pt x="22496" y="10464"/>
                </a:lnTo>
                <a:cubicBezTo>
                  <a:pt x="22471" y="10489"/>
                  <a:pt x="22446" y="10489"/>
                  <a:pt x="22421" y="10514"/>
                </a:cubicBezTo>
                <a:cubicBezTo>
                  <a:pt x="21869" y="10890"/>
                  <a:pt x="22045" y="11617"/>
                  <a:pt x="22571" y="11818"/>
                </a:cubicBezTo>
                <a:lnTo>
                  <a:pt x="22020" y="14374"/>
                </a:lnTo>
                <a:cubicBezTo>
                  <a:pt x="21895" y="14399"/>
                  <a:pt x="21769" y="14449"/>
                  <a:pt x="21619" y="14550"/>
                </a:cubicBezTo>
                <a:cubicBezTo>
                  <a:pt x="20992" y="14976"/>
                  <a:pt x="21268" y="15828"/>
                  <a:pt x="21945" y="15903"/>
                </a:cubicBezTo>
                <a:cubicBezTo>
                  <a:pt x="22019" y="15916"/>
                  <a:pt x="22087" y="15923"/>
                  <a:pt x="22151" y="15923"/>
                </a:cubicBezTo>
                <a:cubicBezTo>
                  <a:pt x="22324" y="15923"/>
                  <a:pt x="22461" y="15876"/>
                  <a:pt x="22571" y="15803"/>
                </a:cubicBezTo>
                <a:lnTo>
                  <a:pt x="23098" y="16454"/>
                </a:lnTo>
                <a:cubicBezTo>
                  <a:pt x="22621" y="16905"/>
                  <a:pt x="22922" y="17657"/>
                  <a:pt x="23549" y="17733"/>
                </a:cubicBezTo>
                <a:cubicBezTo>
                  <a:pt x="23606" y="17741"/>
                  <a:pt x="23661" y="17745"/>
                  <a:pt x="23713" y="17745"/>
                </a:cubicBezTo>
                <a:cubicBezTo>
                  <a:pt x="24270" y="17745"/>
                  <a:pt x="24499" y="17285"/>
                  <a:pt x="24476" y="17056"/>
                </a:cubicBezTo>
                <a:cubicBezTo>
                  <a:pt x="24476" y="16655"/>
                  <a:pt x="24275" y="16254"/>
                  <a:pt x="23649" y="16179"/>
                </a:cubicBezTo>
                <a:cubicBezTo>
                  <a:pt x="23574" y="16204"/>
                  <a:pt x="23524" y="16229"/>
                  <a:pt x="23448" y="16254"/>
                </a:cubicBezTo>
                <a:lnTo>
                  <a:pt x="22822" y="15502"/>
                </a:lnTo>
                <a:cubicBezTo>
                  <a:pt x="22872" y="15402"/>
                  <a:pt x="22897" y="15327"/>
                  <a:pt x="22897" y="15251"/>
                </a:cubicBezTo>
                <a:cubicBezTo>
                  <a:pt x="22872" y="14926"/>
                  <a:pt x="22747" y="14600"/>
                  <a:pt x="22396" y="14449"/>
                </a:cubicBezTo>
                <a:lnTo>
                  <a:pt x="22947" y="11893"/>
                </a:lnTo>
                <a:cubicBezTo>
                  <a:pt x="23248" y="11868"/>
                  <a:pt x="23448" y="11743"/>
                  <a:pt x="23574" y="11567"/>
                </a:cubicBezTo>
                <a:lnTo>
                  <a:pt x="25353" y="12319"/>
                </a:lnTo>
                <a:cubicBezTo>
                  <a:pt x="25278" y="12720"/>
                  <a:pt x="25554" y="13121"/>
                  <a:pt x="26030" y="13171"/>
                </a:cubicBezTo>
                <a:cubicBezTo>
                  <a:pt x="26088" y="13180"/>
                  <a:pt x="26142" y="13184"/>
                  <a:pt x="26194" y="13184"/>
                </a:cubicBezTo>
                <a:cubicBezTo>
                  <a:pt x="26748" y="13184"/>
                  <a:pt x="26957" y="12726"/>
                  <a:pt x="26957" y="12519"/>
                </a:cubicBezTo>
                <a:cubicBezTo>
                  <a:pt x="26957" y="12394"/>
                  <a:pt x="26932" y="12294"/>
                  <a:pt x="26907" y="12169"/>
                </a:cubicBezTo>
                <a:lnTo>
                  <a:pt x="30692" y="9261"/>
                </a:lnTo>
                <a:cubicBezTo>
                  <a:pt x="30792" y="9337"/>
                  <a:pt x="30917" y="9387"/>
                  <a:pt x="31068" y="9412"/>
                </a:cubicBezTo>
                <a:cubicBezTo>
                  <a:pt x="31125" y="9420"/>
                  <a:pt x="31180" y="9424"/>
                  <a:pt x="31232" y="9424"/>
                </a:cubicBezTo>
                <a:cubicBezTo>
                  <a:pt x="31785" y="9424"/>
                  <a:pt x="31995" y="8966"/>
                  <a:pt x="31995" y="8760"/>
                </a:cubicBezTo>
                <a:cubicBezTo>
                  <a:pt x="31970" y="8334"/>
                  <a:pt x="31794" y="7933"/>
                  <a:pt x="31168" y="7883"/>
                </a:cubicBezTo>
                <a:cubicBezTo>
                  <a:pt x="31017" y="7883"/>
                  <a:pt x="30867" y="7933"/>
                  <a:pt x="30717" y="8058"/>
                </a:cubicBezTo>
                <a:cubicBezTo>
                  <a:pt x="30366" y="8284"/>
                  <a:pt x="30291" y="8660"/>
                  <a:pt x="30441" y="8961"/>
                </a:cubicBezTo>
                <a:lnTo>
                  <a:pt x="26682" y="11843"/>
                </a:lnTo>
                <a:cubicBezTo>
                  <a:pt x="26556" y="11743"/>
                  <a:pt x="26381" y="11667"/>
                  <a:pt x="26130" y="11642"/>
                </a:cubicBezTo>
                <a:cubicBezTo>
                  <a:pt x="25980" y="11642"/>
                  <a:pt x="25829" y="11717"/>
                  <a:pt x="25679" y="11818"/>
                </a:cubicBezTo>
                <a:cubicBezTo>
                  <a:pt x="25604" y="11868"/>
                  <a:pt x="25554" y="11918"/>
                  <a:pt x="25504" y="11968"/>
                </a:cubicBezTo>
                <a:lnTo>
                  <a:pt x="23699" y="11216"/>
                </a:lnTo>
                <a:cubicBezTo>
                  <a:pt x="23674" y="10790"/>
                  <a:pt x="23499" y="10389"/>
                  <a:pt x="22872" y="10339"/>
                </a:cubicBezTo>
                <a:lnTo>
                  <a:pt x="22847" y="10339"/>
                </a:lnTo>
                <a:lnTo>
                  <a:pt x="22245" y="7607"/>
                </a:lnTo>
                <a:cubicBezTo>
                  <a:pt x="22321" y="7482"/>
                  <a:pt x="22371" y="7357"/>
                  <a:pt x="22371" y="7256"/>
                </a:cubicBezTo>
                <a:cubicBezTo>
                  <a:pt x="22346" y="7006"/>
                  <a:pt x="22270" y="6755"/>
                  <a:pt x="22095" y="6605"/>
                </a:cubicBezTo>
                <a:lnTo>
                  <a:pt x="23674" y="2996"/>
                </a:lnTo>
                <a:lnTo>
                  <a:pt x="23499" y="2920"/>
                </a:lnTo>
                <a:lnTo>
                  <a:pt x="23499" y="2920"/>
                </a:lnTo>
                <a:cubicBezTo>
                  <a:pt x="23556" y="2929"/>
                  <a:pt x="23611" y="2933"/>
                  <a:pt x="23663" y="2933"/>
                </a:cubicBezTo>
                <a:cubicBezTo>
                  <a:pt x="24220" y="2933"/>
                  <a:pt x="24451" y="2473"/>
                  <a:pt x="24451" y="2244"/>
                </a:cubicBezTo>
                <a:cubicBezTo>
                  <a:pt x="24426" y="1843"/>
                  <a:pt x="24250" y="1442"/>
                  <a:pt x="23624" y="1367"/>
                </a:cubicBezTo>
                <a:cubicBezTo>
                  <a:pt x="23473" y="1392"/>
                  <a:pt x="23323" y="1442"/>
                  <a:pt x="23173" y="1567"/>
                </a:cubicBezTo>
                <a:cubicBezTo>
                  <a:pt x="22596" y="1943"/>
                  <a:pt x="22797" y="2670"/>
                  <a:pt x="23323" y="2870"/>
                </a:cubicBezTo>
                <a:lnTo>
                  <a:pt x="21744" y="6429"/>
                </a:lnTo>
                <a:cubicBezTo>
                  <a:pt x="21694" y="6404"/>
                  <a:pt x="21619" y="6379"/>
                  <a:pt x="21519" y="6379"/>
                </a:cubicBezTo>
                <a:cubicBezTo>
                  <a:pt x="21393" y="6404"/>
                  <a:pt x="21243" y="6454"/>
                  <a:pt x="21093" y="6555"/>
                </a:cubicBezTo>
                <a:cubicBezTo>
                  <a:pt x="20767" y="6780"/>
                  <a:pt x="20692" y="7081"/>
                  <a:pt x="20767" y="7357"/>
                </a:cubicBezTo>
                <a:lnTo>
                  <a:pt x="17884" y="8560"/>
                </a:lnTo>
                <a:cubicBezTo>
                  <a:pt x="17759" y="8434"/>
                  <a:pt x="17559" y="8334"/>
                  <a:pt x="17283" y="8309"/>
                </a:cubicBezTo>
                <a:cubicBezTo>
                  <a:pt x="17133" y="8309"/>
                  <a:pt x="17007" y="8359"/>
                  <a:pt x="16832" y="8484"/>
                </a:cubicBezTo>
                <a:cubicBezTo>
                  <a:pt x="16431" y="8735"/>
                  <a:pt x="16406" y="9186"/>
                  <a:pt x="16631" y="9487"/>
                </a:cubicBezTo>
                <a:lnTo>
                  <a:pt x="14902" y="10765"/>
                </a:lnTo>
                <a:cubicBezTo>
                  <a:pt x="14802" y="10715"/>
                  <a:pt x="14651" y="10665"/>
                  <a:pt x="14501" y="10665"/>
                </a:cubicBezTo>
                <a:cubicBezTo>
                  <a:pt x="14351" y="10665"/>
                  <a:pt x="14200" y="10740"/>
                  <a:pt x="14050" y="10840"/>
                </a:cubicBezTo>
                <a:cubicBezTo>
                  <a:pt x="14050" y="10840"/>
                  <a:pt x="14025" y="10840"/>
                  <a:pt x="14025" y="10865"/>
                </a:cubicBezTo>
                <a:lnTo>
                  <a:pt x="13173" y="10239"/>
                </a:lnTo>
                <a:cubicBezTo>
                  <a:pt x="13223" y="10139"/>
                  <a:pt x="13248" y="10038"/>
                  <a:pt x="13248" y="9988"/>
                </a:cubicBezTo>
                <a:cubicBezTo>
                  <a:pt x="13248" y="9863"/>
                  <a:pt x="13223" y="9763"/>
                  <a:pt x="13198" y="9662"/>
                </a:cubicBezTo>
                <a:lnTo>
                  <a:pt x="14125" y="9061"/>
                </a:lnTo>
                <a:cubicBezTo>
                  <a:pt x="14270" y="9168"/>
                  <a:pt x="14421" y="9215"/>
                  <a:pt x="14564" y="9215"/>
                </a:cubicBezTo>
                <a:cubicBezTo>
                  <a:pt x="14992" y="9215"/>
                  <a:pt x="15353" y="8797"/>
                  <a:pt x="15278" y="8309"/>
                </a:cubicBezTo>
                <a:cubicBezTo>
                  <a:pt x="15194" y="7765"/>
                  <a:pt x="14779" y="7588"/>
                  <a:pt x="14513" y="7588"/>
                </a:cubicBezTo>
                <a:cubicBezTo>
                  <a:pt x="14460" y="7588"/>
                  <a:pt x="14413" y="7595"/>
                  <a:pt x="14376" y="7607"/>
                </a:cubicBezTo>
                <a:lnTo>
                  <a:pt x="13198" y="4073"/>
                </a:lnTo>
                <a:cubicBezTo>
                  <a:pt x="13498" y="3948"/>
                  <a:pt x="13699" y="3622"/>
                  <a:pt x="13649" y="3246"/>
                </a:cubicBezTo>
                <a:cubicBezTo>
                  <a:pt x="13624" y="3196"/>
                  <a:pt x="13624" y="3146"/>
                  <a:pt x="13599" y="3121"/>
                </a:cubicBezTo>
                <a:lnTo>
                  <a:pt x="14702" y="2269"/>
                </a:lnTo>
                <a:cubicBezTo>
                  <a:pt x="14842" y="2422"/>
                  <a:pt x="15041" y="2504"/>
                  <a:pt x="15246" y="2504"/>
                </a:cubicBezTo>
                <a:cubicBezTo>
                  <a:pt x="15443" y="2504"/>
                  <a:pt x="15645" y="2428"/>
                  <a:pt x="15804" y="2269"/>
                </a:cubicBezTo>
                <a:cubicBezTo>
                  <a:pt x="16306" y="1793"/>
                  <a:pt x="16055" y="1266"/>
                  <a:pt x="15854" y="1116"/>
                </a:cubicBezTo>
                <a:cubicBezTo>
                  <a:pt x="15695" y="1005"/>
                  <a:pt x="15511" y="925"/>
                  <a:pt x="15311" y="925"/>
                </a:cubicBezTo>
                <a:cubicBezTo>
                  <a:pt x="15104" y="925"/>
                  <a:pt x="14881" y="1011"/>
                  <a:pt x="14651" y="1241"/>
                </a:cubicBezTo>
                <a:cubicBezTo>
                  <a:pt x="14576" y="1367"/>
                  <a:pt x="14526" y="1517"/>
                  <a:pt x="14526" y="1692"/>
                </a:cubicBezTo>
                <a:cubicBezTo>
                  <a:pt x="14526" y="1768"/>
                  <a:pt x="14526" y="1843"/>
                  <a:pt x="14551" y="1918"/>
                </a:cubicBezTo>
                <a:lnTo>
                  <a:pt x="13423" y="2770"/>
                </a:lnTo>
                <a:cubicBezTo>
                  <a:pt x="13268" y="2576"/>
                  <a:pt x="13037" y="2502"/>
                  <a:pt x="12859" y="2502"/>
                </a:cubicBezTo>
                <a:cubicBezTo>
                  <a:pt x="12808" y="2502"/>
                  <a:pt x="12761" y="2508"/>
                  <a:pt x="12722" y="2519"/>
                </a:cubicBezTo>
                <a:cubicBezTo>
                  <a:pt x="12471" y="2620"/>
                  <a:pt x="12245" y="2770"/>
                  <a:pt x="12145" y="3046"/>
                </a:cubicBezTo>
                <a:lnTo>
                  <a:pt x="10942" y="2795"/>
                </a:lnTo>
                <a:cubicBezTo>
                  <a:pt x="10917" y="2544"/>
                  <a:pt x="10817" y="2369"/>
                  <a:pt x="10691" y="2294"/>
                </a:cubicBezTo>
                <a:cubicBezTo>
                  <a:pt x="10531" y="2174"/>
                  <a:pt x="10343" y="2089"/>
                  <a:pt x="10141" y="2089"/>
                </a:cubicBezTo>
                <a:cubicBezTo>
                  <a:pt x="9964" y="2089"/>
                  <a:pt x="9776" y="2155"/>
                  <a:pt x="9589" y="2319"/>
                </a:cubicBezTo>
                <a:lnTo>
                  <a:pt x="7584" y="1141"/>
                </a:lnTo>
                <a:cubicBezTo>
                  <a:pt x="7834" y="715"/>
                  <a:pt x="7634" y="314"/>
                  <a:pt x="7458" y="214"/>
                </a:cubicBezTo>
                <a:cubicBezTo>
                  <a:pt x="7295" y="88"/>
                  <a:pt x="7107" y="1"/>
                  <a:pt x="69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33"/>
          <p:cNvSpPr/>
          <p:nvPr/>
        </p:nvSpPr>
        <p:spPr>
          <a:xfrm>
            <a:off x="443750" y="580825"/>
            <a:ext cx="552500" cy="590075"/>
          </a:xfrm>
          <a:custGeom>
            <a:avLst/>
            <a:gdLst/>
            <a:ahLst/>
            <a:cxnLst/>
            <a:rect l="l" t="t" r="r" b="b"/>
            <a:pathLst>
              <a:path w="22100" h="23603" extrusionOk="0">
                <a:moveTo>
                  <a:pt x="17550" y="369"/>
                </a:moveTo>
                <a:cubicBezTo>
                  <a:pt x="17825" y="369"/>
                  <a:pt x="18000" y="612"/>
                  <a:pt x="17941" y="949"/>
                </a:cubicBezTo>
                <a:cubicBezTo>
                  <a:pt x="17920" y="1071"/>
                  <a:pt x="17785" y="1258"/>
                  <a:pt x="17534" y="1258"/>
                </a:cubicBezTo>
                <a:cubicBezTo>
                  <a:pt x="17475" y="1258"/>
                  <a:pt x="17410" y="1248"/>
                  <a:pt x="17339" y="1224"/>
                </a:cubicBezTo>
                <a:cubicBezTo>
                  <a:pt x="16988" y="1099"/>
                  <a:pt x="16913" y="598"/>
                  <a:pt x="17314" y="422"/>
                </a:cubicBezTo>
                <a:cubicBezTo>
                  <a:pt x="17398" y="386"/>
                  <a:pt x="17477" y="369"/>
                  <a:pt x="17550" y="369"/>
                </a:cubicBezTo>
                <a:close/>
                <a:moveTo>
                  <a:pt x="21262" y="340"/>
                </a:moveTo>
                <a:cubicBezTo>
                  <a:pt x="21390" y="340"/>
                  <a:pt x="21528" y="401"/>
                  <a:pt x="21650" y="523"/>
                </a:cubicBezTo>
                <a:cubicBezTo>
                  <a:pt x="21750" y="623"/>
                  <a:pt x="21826" y="949"/>
                  <a:pt x="21525" y="1174"/>
                </a:cubicBezTo>
                <a:cubicBezTo>
                  <a:pt x="21441" y="1232"/>
                  <a:pt x="21348" y="1259"/>
                  <a:pt x="21259" y="1259"/>
                </a:cubicBezTo>
                <a:cubicBezTo>
                  <a:pt x="21003" y="1259"/>
                  <a:pt x="20774" y="1039"/>
                  <a:pt x="20848" y="723"/>
                </a:cubicBezTo>
                <a:cubicBezTo>
                  <a:pt x="20908" y="470"/>
                  <a:pt x="21074" y="340"/>
                  <a:pt x="21262" y="340"/>
                </a:cubicBezTo>
                <a:close/>
                <a:moveTo>
                  <a:pt x="10282" y="6484"/>
                </a:moveTo>
                <a:cubicBezTo>
                  <a:pt x="10557" y="6484"/>
                  <a:pt x="10737" y="6727"/>
                  <a:pt x="10698" y="7064"/>
                </a:cubicBezTo>
                <a:cubicBezTo>
                  <a:pt x="10677" y="7186"/>
                  <a:pt x="10525" y="7374"/>
                  <a:pt x="10281" y="7374"/>
                </a:cubicBezTo>
                <a:cubicBezTo>
                  <a:pt x="10225" y="7374"/>
                  <a:pt x="10163" y="7363"/>
                  <a:pt x="10096" y="7340"/>
                </a:cubicBezTo>
                <a:cubicBezTo>
                  <a:pt x="9720" y="7214"/>
                  <a:pt x="9645" y="6713"/>
                  <a:pt x="10046" y="6538"/>
                </a:cubicBezTo>
                <a:cubicBezTo>
                  <a:pt x="10130" y="6501"/>
                  <a:pt x="10209" y="6484"/>
                  <a:pt x="10282" y="6484"/>
                </a:cubicBezTo>
                <a:close/>
                <a:moveTo>
                  <a:pt x="1016" y="22346"/>
                </a:moveTo>
                <a:cubicBezTo>
                  <a:pt x="1188" y="22346"/>
                  <a:pt x="1360" y="22446"/>
                  <a:pt x="1424" y="22653"/>
                </a:cubicBezTo>
                <a:cubicBezTo>
                  <a:pt x="1529" y="23009"/>
                  <a:pt x="1336" y="23260"/>
                  <a:pt x="1022" y="23260"/>
                </a:cubicBezTo>
                <a:cubicBezTo>
                  <a:pt x="960" y="23260"/>
                  <a:pt x="893" y="23250"/>
                  <a:pt x="823" y="23229"/>
                </a:cubicBezTo>
                <a:cubicBezTo>
                  <a:pt x="698" y="23204"/>
                  <a:pt x="447" y="22954"/>
                  <a:pt x="622" y="22603"/>
                </a:cubicBezTo>
                <a:cubicBezTo>
                  <a:pt x="695" y="22433"/>
                  <a:pt x="856" y="22346"/>
                  <a:pt x="1016" y="22346"/>
                </a:cubicBezTo>
                <a:close/>
                <a:moveTo>
                  <a:pt x="21273" y="0"/>
                </a:moveTo>
                <a:cubicBezTo>
                  <a:pt x="21215" y="0"/>
                  <a:pt x="21164" y="8"/>
                  <a:pt x="21124" y="21"/>
                </a:cubicBezTo>
                <a:cubicBezTo>
                  <a:pt x="20848" y="122"/>
                  <a:pt x="20597" y="297"/>
                  <a:pt x="20522" y="623"/>
                </a:cubicBezTo>
                <a:lnTo>
                  <a:pt x="18267" y="598"/>
                </a:lnTo>
                <a:cubicBezTo>
                  <a:pt x="18216" y="422"/>
                  <a:pt x="18141" y="272"/>
                  <a:pt x="18041" y="222"/>
                </a:cubicBezTo>
                <a:cubicBezTo>
                  <a:pt x="17878" y="96"/>
                  <a:pt x="17690" y="9"/>
                  <a:pt x="17490" y="9"/>
                </a:cubicBezTo>
                <a:cubicBezTo>
                  <a:pt x="17289" y="9"/>
                  <a:pt x="17076" y="96"/>
                  <a:pt x="16863" y="322"/>
                </a:cubicBezTo>
                <a:cubicBezTo>
                  <a:pt x="16788" y="447"/>
                  <a:pt x="16738" y="598"/>
                  <a:pt x="16713" y="798"/>
                </a:cubicBezTo>
                <a:cubicBezTo>
                  <a:pt x="16713" y="873"/>
                  <a:pt x="16713" y="949"/>
                  <a:pt x="16738" y="1024"/>
                </a:cubicBezTo>
                <a:lnTo>
                  <a:pt x="10698" y="6287"/>
                </a:lnTo>
                <a:cubicBezTo>
                  <a:pt x="10551" y="6197"/>
                  <a:pt x="10395" y="6137"/>
                  <a:pt x="10231" y="6137"/>
                </a:cubicBezTo>
                <a:cubicBezTo>
                  <a:pt x="10029" y="6137"/>
                  <a:pt x="9816" y="6228"/>
                  <a:pt x="9595" y="6462"/>
                </a:cubicBezTo>
                <a:cubicBezTo>
                  <a:pt x="9520" y="6588"/>
                  <a:pt x="9470" y="6738"/>
                  <a:pt x="9444" y="6914"/>
                </a:cubicBezTo>
                <a:cubicBezTo>
                  <a:pt x="9444" y="7164"/>
                  <a:pt x="9520" y="7340"/>
                  <a:pt x="9645" y="7465"/>
                </a:cubicBezTo>
                <a:lnTo>
                  <a:pt x="1249" y="22077"/>
                </a:lnTo>
                <a:cubicBezTo>
                  <a:pt x="1199" y="22051"/>
                  <a:pt x="1149" y="22026"/>
                  <a:pt x="1099" y="22026"/>
                </a:cubicBezTo>
                <a:cubicBezTo>
                  <a:pt x="1047" y="22018"/>
                  <a:pt x="997" y="22014"/>
                  <a:pt x="949" y="22014"/>
                </a:cubicBezTo>
                <a:cubicBezTo>
                  <a:pt x="299" y="22014"/>
                  <a:pt x="0" y="22764"/>
                  <a:pt x="397" y="23255"/>
                </a:cubicBezTo>
                <a:cubicBezTo>
                  <a:pt x="606" y="23513"/>
                  <a:pt x="846" y="23602"/>
                  <a:pt x="1056" y="23602"/>
                </a:cubicBezTo>
                <a:cubicBezTo>
                  <a:pt x="1274" y="23602"/>
                  <a:pt x="1460" y="23507"/>
                  <a:pt x="1550" y="23405"/>
                </a:cubicBezTo>
                <a:cubicBezTo>
                  <a:pt x="1800" y="23104"/>
                  <a:pt x="1951" y="22703"/>
                  <a:pt x="1600" y="22252"/>
                </a:cubicBezTo>
                <a:lnTo>
                  <a:pt x="9971" y="7691"/>
                </a:lnTo>
                <a:cubicBezTo>
                  <a:pt x="10042" y="7712"/>
                  <a:pt x="10117" y="7723"/>
                  <a:pt x="10194" y="7723"/>
                </a:cubicBezTo>
                <a:cubicBezTo>
                  <a:pt x="10386" y="7723"/>
                  <a:pt x="10586" y="7652"/>
                  <a:pt x="10748" y="7490"/>
                </a:cubicBezTo>
                <a:cubicBezTo>
                  <a:pt x="11099" y="7164"/>
                  <a:pt x="11074" y="6788"/>
                  <a:pt x="10948" y="6563"/>
                </a:cubicBezTo>
                <a:lnTo>
                  <a:pt x="16913" y="1375"/>
                </a:lnTo>
                <a:cubicBezTo>
                  <a:pt x="17057" y="1518"/>
                  <a:pt x="17261" y="1601"/>
                  <a:pt x="17471" y="1601"/>
                </a:cubicBezTo>
                <a:cubicBezTo>
                  <a:pt x="17663" y="1601"/>
                  <a:pt x="17860" y="1531"/>
                  <a:pt x="18016" y="1375"/>
                </a:cubicBezTo>
                <a:cubicBezTo>
                  <a:pt x="18141" y="1249"/>
                  <a:pt x="18216" y="1099"/>
                  <a:pt x="18267" y="974"/>
                </a:cubicBezTo>
                <a:lnTo>
                  <a:pt x="20497" y="999"/>
                </a:lnTo>
                <a:cubicBezTo>
                  <a:pt x="20522" y="1024"/>
                  <a:pt x="20522" y="1049"/>
                  <a:pt x="20522" y="1049"/>
                </a:cubicBezTo>
                <a:cubicBezTo>
                  <a:pt x="20572" y="1199"/>
                  <a:pt x="20673" y="1325"/>
                  <a:pt x="20823" y="1450"/>
                </a:cubicBezTo>
                <a:cubicBezTo>
                  <a:pt x="20978" y="1578"/>
                  <a:pt x="21143" y="1633"/>
                  <a:pt x="21300" y="1633"/>
                </a:cubicBezTo>
                <a:cubicBezTo>
                  <a:pt x="21730" y="1633"/>
                  <a:pt x="22099" y="1218"/>
                  <a:pt x="22026" y="723"/>
                </a:cubicBezTo>
                <a:cubicBezTo>
                  <a:pt x="21944" y="167"/>
                  <a:pt x="21539" y="0"/>
                  <a:pt x="212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" name="Google Shape;719;p33"/>
          <p:cNvGrpSpPr/>
          <p:nvPr/>
        </p:nvGrpSpPr>
        <p:grpSpPr>
          <a:xfrm>
            <a:off x="3308386" y="1649226"/>
            <a:ext cx="811729" cy="741258"/>
            <a:chOff x="4889250" y="2314423"/>
            <a:chExt cx="1174850" cy="1068038"/>
          </a:xfrm>
        </p:grpSpPr>
        <p:grpSp>
          <p:nvGrpSpPr>
            <p:cNvPr id="720" name="Google Shape;720;p33"/>
            <p:cNvGrpSpPr/>
            <p:nvPr/>
          </p:nvGrpSpPr>
          <p:grpSpPr>
            <a:xfrm>
              <a:off x="4891751" y="2314951"/>
              <a:ext cx="1172349" cy="1066927"/>
              <a:chOff x="4891751" y="2314951"/>
              <a:chExt cx="1172349" cy="1066927"/>
            </a:xfrm>
          </p:grpSpPr>
          <p:sp>
            <p:nvSpPr>
              <p:cNvPr id="721" name="Google Shape;721;p33"/>
              <p:cNvSpPr/>
              <p:nvPr/>
            </p:nvSpPr>
            <p:spPr>
              <a:xfrm>
                <a:off x="4891751" y="2314951"/>
                <a:ext cx="1172349" cy="1066927"/>
              </a:xfrm>
              <a:custGeom>
                <a:avLst/>
                <a:gdLst/>
                <a:ahLst/>
                <a:cxnLst/>
                <a:rect l="l" t="t" r="r" b="b"/>
                <a:pathLst>
                  <a:path w="46894" h="42677" extrusionOk="0">
                    <a:moveTo>
                      <a:pt x="23436" y="0"/>
                    </a:moveTo>
                    <a:cubicBezTo>
                      <a:pt x="18010" y="0"/>
                      <a:pt x="12579" y="2056"/>
                      <a:pt x="8422" y="6176"/>
                    </a:cubicBezTo>
                    <a:cubicBezTo>
                      <a:pt x="51" y="14471"/>
                      <a:pt x="1" y="27980"/>
                      <a:pt x="8297" y="36351"/>
                    </a:cubicBezTo>
                    <a:cubicBezTo>
                      <a:pt x="12460" y="40565"/>
                      <a:pt x="17957" y="42677"/>
                      <a:pt x="23458" y="42677"/>
                    </a:cubicBezTo>
                    <a:cubicBezTo>
                      <a:pt x="28885" y="42677"/>
                      <a:pt x="34315" y="40621"/>
                      <a:pt x="38472" y="36502"/>
                    </a:cubicBezTo>
                    <a:cubicBezTo>
                      <a:pt x="46843" y="28206"/>
                      <a:pt x="46893" y="14697"/>
                      <a:pt x="38598" y="6326"/>
                    </a:cubicBezTo>
                    <a:cubicBezTo>
                      <a:pt x="34434" y="2112"/>
                      <a:pt x="28937" y="0"/>
                      <a:pt x="234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3"/>
              <p:cNvSpPr/>
              <p:nvPr/>
            </p:nvSpPr>
            <p:spPr>
              <a:xfrm>
                <a:off x="5068450" y="2877300"/>
                <a:ext cx="597775" cy="459150"/>
              </a:xfrm>
              <a:custGeom>
                <a:avLst/>
                <a:gdLst/>
                <a:ahLst/>
                <a:cxnLst/>
                <a:rect l="l" t="t" r="r" b="b"/>
                <a:pathLst>
                  <a:path w="23911" h="18366" extrusionOk="0">
                    <a:moveTo>
                      <a:pt x="14337" y="1"/>
                    </a:moveTo>
                    <a:cubicBezTo>
                      <a:pt x="13971" y="1"/>
                      <a:pt x="13607" y="139"/>
                      <a:pt x="13334" y="424"/>
                    </a:cubicBezTo>
                    <a:cubicBezTo>
                      <a:pt x="12858" y="900"/>
                      <a:pt x="12783" y="1627"/>
                      <a:pt x="13108" y="2178"/>
                    </a:cubicBezTo>
                    <a:cubicBezTo>
                      <a:pt x="13078" y="2177"/>
                      <a:pt x="13047" y="2177"/>
                      <a:pt x="13016" y="2177"/>
                    </a:cubicBezTo>
                    <a:cubicBezTo>
                      <a:pt x="11819" y="2177"/>
                      <a:pt x="10628" y="2652"/>
                      <a:pt x="9700" y="3556"/>
                    </a:cubicBezTo>
                    <a:cubicBezTo>
                      <a:pt x="9650" y="3607"/>
                      <a:pt x="9625" y="3632"/>
                      <a:pt x="9575" y="3682"/>
                    </a:cubicBezTo>
                    <a:cubicBezTo>
                      <a:pt x="9374" y="3306"/>
                      <a:pt x="9098" y="2980"/>
                      <a:pt x="8798" y="2654"/>
                    </a:cubicBezTo>
                    <a:cubicBezTo>
                      <a:pt x="7852" y="1695"/>
                      <a:pt x="6601" y="1213"/>
                      <a:pt x="5349" y="1213"/>
                    </a:cubicBezTo>
                    <a:cubicBezTo>
                      <a:pt x="4113" y="1213"/>
                      <a:pt x="2877" y="1683"/>
                      <a:pt x="1930" y="2629"/>
                    </a:cubicBezTo>
                    <a:cubicBezTo>
                      <a:pt x="26" y="4509"/>
                      <a:pt x="1" y="7592"/>
                      <a:pt x="1880" y="9496"/>
                    </a:cubicBezTo>
                    <a:cubicBezTo>
                      <a:pt x="2181" y="9797"/>
                      <a:pt x="2482" y="10023"/>
                      <a:pt x="2808" y="10223"/>
                    </a:cubicBezTo>
                    <a:cubicBezTo>
                      <a:pt x="2357" y="10749"/>
                      <a:pt x="2382" y="11551"/>
                      <a:pt x="2883" y="12053"/>
                    </a:cubicBezTo>
                    <a:cubicBezTo>
                      <a:pt x="3146" y="12316"/>
                      <a:pt x="3491" y="12447"/>
                      <a:pt x="3835" y="12447"/>
                    </a:cubicBezTo>
                    <a:cubicBezTo>
                      <a:pt x="4180" y="12447"/>
                      <a:pt x="4524" y="12316"/>
                      <a:pt x="4788" y="12053"/>
                    </a:cubicBezTo>
                    <a:cubicBezTo>
                      <a:pt x="5088" y="11752"/>
                      <a:pt x="5214" y="11326"/>
                      <a:pt x="5164" y="10950"/>
                    </a:cubicBezTo>
                    <a:lnTo>
                      <a:pt x="5164" y="10950"/>
                    </a:lnTo>
                    <a:cubicBezTo>
                      <a:pt x="5217" y="10952"/>
                      <a:pt x="5271" y="10953"/>
                      <a:pt x="5325" y="10953"/>
                    </a:cubicBezTo>
                    <a:cubicBezTo>
                      <a:pt x="6022" y="10953"/>
                      <a:pt x="6716" y="10801"/>
                      <a:pt x="7344" y="10499"/>
                    </a:cubicBezTo>
                    <a:cubicBezTo>
                      <a:pt x="7494" y="11000"/>
                      <a:pt x="7745" y="11476"/>
                      <a:pt x="8146" y="11852"/>
                    </a:cubicBezTo>
                    <a:cubicBezTo>
                      <a:pt x="8751" y="12469"/>
                      <a:pt x="9545" y="12776"/>
                      <a:pt x="10342" y="12776"/>
                    </a:cubicBezTo>
                    <a:cubicBezTo>
                      <a:pt x="11130" y="12776"/>
                      <a:pt x="11921" y="12476"/>
                      <a:pt x="12532" y="11877"/>
                    </a:cubicBezTo>
                    <a:cubicBezTo>
                      <a:pt x="12582" y="11827"/>
                      <a:pt x="12607" y="11802"/>
                      <a:pt x="12657" y="11752"/>
                    </a:cubicBezTo>
                    <a:cubicBezTo>
                      <a:pt x="12799" y="11765"/>
                      <a:pt x="12941" y="11772"/>
                      <a:pt x="13083" y="11772"/>
                    </a:cubicBezTo>
                    <a:cubicBezTo>
                      <a:pt x="14300" y="11772"/>
                      <a:pt x="15522" y="11294"/>
                      <a:pt x="16442" y="10373"/>
                    </a:cubicBezTo>
                    <a:cubicBezTo>
                      <a:pt x="16642" y="10173"/>
                      <a:pt x="16818" y="9972"/>
                      <a:pt x="16993" y="9747"/>
                    </a:cubicBezTo>
                    <a:lnTo>
                      <a:pt x="16993" y="9747"/>
                    </a:lnTo>
                    <a:cubicBezTo>
                      <a:pt x="16893" y="10699"/>
                      <a:pt x="17194" y="11702"/>
                      <a:pt x="17921" y="12429"/>
                    </a:cubicBezTo>
                    <a:cubicBezTo>
                      <a:pt x="18171" y="12679"/>
                      <a:pt x="18447" y="12880"/>
                      <a:pt x="18723" y="13030"/>
                    </a:cubicBezTo>
                    <a:cubicBezTo>
                      <a:pt x="18522" y="13155"/>
                      <a:pt x="18322" y="13281"/>
                      <a:pt x="18146" y="13481"/>
                    </a:cubicBezTo>
                    <a:cubicBezTo>
                      <a:pt x="17018" y="14584"/>
                      <a:pt x="17018" y="16389"/>
                      <a:pt x="18121" y="17516"/>
                    </a:cubicBezTo>
                    <a:cubicBezTo>
                      <a:pt x="18688" y="18083"/>
                      <a:pt x="19426" y="18365"/>
                      <a:pt x="20163" y="18365"/>
                    </a:cubicBezTo>
                    <a:cubicBezTo>
                      <a:pt x="20892" y="18365"/>
                      <a:pt x="21620" y="18090"/>
                      <a:pt x="22181" y="17541"/>
                    </a:cubicBezTo>
                    <a:cubicBezTo>
                      <a:pt x="23309" y="16414"/>
                      <a:pt x="23309" y="14609"/>
                      <a:pt x="22206" y="13481"/>
                    </a:cubicBezTo>
                    <a:cubicBezTo>
                      <a:pt x="22031" y="13331"/>
                      <a:pt x="21880" y="13206"/>
                      <a:pt x="21705" y="13080"/>
                    </a:cubicBezTo>
                    <a:cubicBezTo>
                      <a:pt x="22031" y="12930"/>
                      <a:pt x="22332" y="12729"/>
                      <a:pt x="22607" y="12454"/>
                    </a:cubicBezTo>
                    <a:cubicBezTo>
                      <a:pt x="23911" y="11150"/>
                      <a:pt x="23911" y="9070"/>
                      <a:pt x="22632" y="7767"/>
                    </a:cubicBezTo>
                    <a:cubicBezTo>
                      <a:pt x="21990" y="7112"/>
                      <a:pt x="21139" y="6786"/>
                      <a:pt x="20286" y="6786"/>
                    </a:cubicBezTo>
                    <a:cubicBezTo>
                      <a:pt x="19441" y="6786"/>
                      <a:pt x="18594" y="7106"/>
                      <a:pt x="17946" y="7742"/>
                    </a:cubicBezTo>
                    <a:cubicBezTo>
                      <a:pt x="17895" y="7792"/>
                      <a:pt x="17820" y="7867"/>
                      <a:pt x="17770" y="7942"/>
                    </a:cubicBezTo>
                    <a:cubicBezTo>
                      <a:pt x="18096" y="6414"/>
                      <a:pt x="17645" y="4784"/>
                      <a:pt x="16492" y="3581"/>
                    </a:cubicBezTo>
                    <a:cubicBezTo>
                      <a:pt x="16091" y="3180"/>
                      <a:pt x="15615" y="2855"/>
                      <a:pt x="15113" y="2629"/>
                    </a:cubicBezTo>
                    <a:cubicBezTo>
                      <a:pt x="15214" y="2579"/>
                      <a:pt x="15289" y="2529"/>
                      <a:pt x="15339" y="2454"/>
                    </a:cubicBezTo>
                    <a:cubicBezTo>
                      <a:pt x="15915" y="1902"/>
                      <a:pt x="15915" y="975"/>
                      <a:pt x="15364" y="424"/>
                    </a:cubicBezTo>
                    <a:cubicBezTo>
                      <a:pt x="15085" y="145"/>
                      <a:pt x="14711" y="1"/>
                      <a:pt x="14337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3"/>
              <p:cNvSpPr/>
              <p:nvPr/>
            </p:nvSpPr>
            <p:spPr>
              <a:xfrm>
                <a:off x="5070325" y="2529950"/>
                <a:ext cx="317075" cy="367825"/>
              </a:xfrm>
              <a:custGeom>
                <a:avLst/>
                <a:gdLst/>
                <a:ahLst/>
                <a:cxnLst/>
                <a:rect l="l" t="t" r="r" b="b"/>
                <a:pathLst>
                  <a:path w="12683" h="14713" extrusionOk="0">
                    <a:moveTo>
                      <a:pt x="6793" y="7375"/>
                    </a:moveTo>
                    <a:cubicBezTo>
                      <a:pt x="6818" y="7425"/>
                      <a:pt x="6843" y="7475"/>
                      <a:pt x="6868" y="7526"/>
                    </a:cubicBezTo>
                    <a:cubicBezTo>
                      <a:pt x="6818" y="7475"/>
                      <a:pt x="6793" y="7425"/>
                      <a:pt x="6743" y="7375"/>
                    </a:cubicBezTo>
                    <a:close/>
                    <a:moveTo>
                      <a:pt x="6806" y="0"/>
                    </a:moveTo>
                    <a:cubicBezTo>
                      <a:pt x="5874" y="0"/>
                      <a:pt x="4944" y="351"/>
                      <a:pt x="4236" y="1059"/>
                    </a:cubicBezTo>
                    <a:cubicBezTo>
                      <a:pt x="2833" y="2438"/>
                      <a:pt x="2783" y="4643"/>
                      <a:pt x="4036" y="6072"/>
                    </a:cubicBezTo>
                    <a:cubicBezTo>
                      <a:pt x="3084" y="6072"/>
                      <a:pt x="2156" y="6423"/>
                      <a:pt x="1429" y="7125"/>
                    </a:cubicBezTo>
                    <a:cubicBezTo>
                      <a:pt x="1" y="8528"/>
                      <a:pt x="1" y="10834"/>
                      <a:pt x="1404" y="12262"/>
                    </a:cubicBezTo>
                    <a:cubicBezTo>
                      <a:pt x="2113" y="12971"/>
                      <a:pt x="3044" y="13331"/>
                      <a:pt x="3976" y="13331"/>
                    </a:cubicBezTo>
                    <a:cubicBezTo>
                      <a:pt x="4757" y="13331"/>
                      <a:pt x="5540" y="13078"/>
                      <a:pt x="6191" y="12563"/>
                    </a:cubicBezTo>
                    <a:cubicBezTo>
                      <a:pt x="6191" y="13115"/>
                      <a:pt x="6392" y="13666"/>
                      <a:pt x="6818" y="14092"/>
                    </a:cubicBezTo>
                    <a:cubicBezTo>
                      <a:pt x="7219" y="14506"/>
                      <a:pt x="7751" y="14712"/>
                      <a:pt x="8287" y="14712"/>
                    </a:cubicBezTo>
                    <a:cubicBezTo>
                      <a:pt x="8823" y="14712"/>
                      <a:pt x="9362" y="14506"/>
                      <a:pt x="9775" y="14092"/>
                    </a:cubicBezTo>
                    <a:cubicBezTo>
                      <a:pt x="10602" y="13290"/>
                      <a:pt x="10627" y="11962"/>
                      <a:pt x="9800" y="11135"/>
                    </a:cubicBezTo>
                    <a:cubicBezTo>
                      <a:pt x="9388" y="10722"/>
                      <a:pt x="8846" y="10516"/>
                      <a:pt x="8302" y="10516"/>
                    </a:cubicBezTo>
                    <a:cubicBezTo>
                      <a:pt x="8019" y="10516"/>
                      <a:pt x="7735" y="10572"/>
                      <a:pt x="7470" y="10683"/>
                    </a:cubicBezTo>
                    <a:cubicBezTo>
                      <a:pt x="7715" y="9776"/>
                      <a:pt x="7624" y="8774"/>
                      <a:pt x="7151" y="7933"/>
                    </a:cubicBezTo>
                    <a:lnTo>
                      <a:pt x="7151" y="7933"/>
                    </a:lnTo>
                    <a:cubicBezTo>
                      <a:pt x="7199" y="8006"/>
                      <a:pt x="7264" y="8067"/>
                      <a:pt x="7344" y="8127"/>
                    </a:cubicBezTo>
                    <a:cubicBezTo>
                      <a:pt x="7924" y="8719"/>
                      <a:pt x="8681" y="9014"/>
                      <a:pt x="9437" y="9014"/>
                    </a:cubicBezTo>
                    <a:cubicBezTo>
                      <a:pt x="10184" y="9014"/>
                      <a:pt x="10931" y="8725"/>
                      <a:pt x="11505" y="8152"/>
                    </a:cubicBezTo>
                    <a:cubicBezTo>
                      <a:pt x="12683" y="6999"/>
                      <a:pt x="12683" y="5145"/>
                      <a:pt x="11530" y="3992"/>
                    </a:cubicBezTo>
                    <a:cubicBezTo>
                      <a:pt x="11229" y="3666"/>
                      <a:pt x="10853" y="3440"/>
                      <a:pt x="10477" y="3290"/>
                    </a:cubicBezTo>
                    <a:cubicBezTo>
                      <a:pt x="10402" y="2488"/>
                      <a:pt x="10051" y="1711"/>
                      <a:pt x="9424" y="1084"/>
                    </a:cubicBezTo>
                    <a:cubicBezTo>
                      <a:pt x="8704" y="364"/>
                      <a:pt x="7754" y="0"/>
                      <a:pt x="680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3"/>
              <p:cNvSpPr/>
              <p:nvPr/>
            </p:nvSpPr>
            <p:spPr>
              <a:xfrm>
                <a:off x="5435000" y="2495250"/>
                <a:ext cx="91500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325" extrusionOk="0">
                    <a:moveTo>
                      <a:pt x="1839" y="1"/>
                    </a:moveTo>
                    <a:cubicBezTo>
                      <a:pt x="1421" y="1"/>
                      <a:pt x="1000" y="157"/>
                      <a:pt x="677" y="467"/>
                    </a:cubicBezTo>
                    <a:cubicBezTo>
                      <a:pt x="0" y="1119"/>
                      <a:pt x="0" y="2172"/>
                      <a:pt x="652" y="2823"/>
                    </a:cubicBezTo>
                    <a:cubicBezTo>
                      <a:pt x="984" y="3155"/>
                      <a:pt x="1420" y="3325"/>
                      <a:pt x="1855" y="3325"/>
                    </a:cubicBezTo>
                    <a:cubicBezTo>
                      <a:pt x="2272" y="3325"/>
                      <a:pt x="2688" y="3168"/>
                      <a:pt x="3008" y="2848"/>
                    </a:cubicBezTo>
                    <a:cubicBezTo>
                      <a:pt x="3660" y="2197"/>
                      <a:pt x="3660" y="1144"/>
                      <a:pt x="3008" y="492"/>
                    </a:cubicBezTo>
                    <a:cubicBezTo>
                      <a:pt x="2692" y="163"/>
                      <a:pt x="2267" y="1"/>
                      <a:pt x="1839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3"/>
              <p:cNvSpPr/>
              <p:nvPr/>
            </p:nvSpPr>
            <p:spPr>
              <a:xfrm>
                <a:off x="5269575" y="2389750"/>
                <a:ext cx="196150" cy="140075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5603" extrusionOk="0">
                    <a:moveTo>
                      <a:pt x="3074" y="1"/>
                    </a:moveTo>
                    <a:cubicBezTo>
                      <a:pt x="2357" y="1"/>
                      <a:pt x="1642" y="276"/>
                      <a:pt x="1104" y="828"/>
                    </a:cubicBezTo>
                    <a:cubicBezTo>
                      <a:pt x="1" y="1905"/>
                      <a:pt x="1" y="3685"/>
                      <a:pt x="1078" y="4763"/>
                    </a:cubicBezTo>
                    <a:cubicBezTo>
                      <a:pt x="1623" y="5320"/>
                      <a:pt x="2348" y="5602"/>
                      <a:pt x="3073" y="5602"/>
                    </a:cubicBezTo>
                    <a:cubicBezTo>
                      <a:pt x="3783" y="5602"/>
                      <a:pt x="4493" y="5333"/>
                      <a:pt x="5038" y="4788"/>
                    </a:cubicBezTo>
                    <a:cubicBezTo>
                      <a:pt x="5665" y="4161"/>
                      <a:pt x="5941" y="3309"/>
                      <a:pt x="5840" y="2482"/>
                    </a:cubicBezTo>
                    <a:lnTo>
                      <a:pt x="5840" y="2482"/>
                    </a:lnTo>
                    <a:cubicBezTo>
                      <a:pt x="6024" y="2578"/>
                      <a:pt x="6225" y="2626"/>
                      <a:pt x="6428" y="2626"/>
                    </a:cubicBezTo>
                    <a:cubicBezTo>
                      <a:pt x="6753" y="2626"/>
                      <a:pt x="7082" y="2503"/>
                      <a:pt x="7344" y="2256"/>
                    </a:cubicBezTo>
                    <a:cubicBezTo>
                      <a:pt x="7845" y="1755"/>
                      <a:pt x="7845" y="953"/>
                      <a:pt x="7344" y="427"/>
                    </a:cubicBezTo>
                    <a:cubicBezTo>
                      <a:pt x="7094" y="176"/>
                      <a:pt x="6761" y="51"/>
                      <a:pt x="6429" y="51"/>
                    </a:cubicBezTo>
                    <a:cubicBezTo>
                      <a:pt x="6097" y="51"/>
                      <a:pt x="5765" y="176"/>
                      <a:pt x="5515" y="427"/>
                    </a:cubicBezTo>
                    <a:cubicBezTo>
                      <a:pt x="5364" y="577"/>
                      <a:pt x="5239" y="778"/>
                      <a:pt x="5189" y="978"/>
                    </a:cubicBezTo>
                    <a:cubicBezTo>
                      <a:pt x="5139" y="928"/>
                      <a:pt x="5114" y="878"/>
                      <a:pt x="5063" y="828"/>
                    </a:cubicBezTo>
                    <a:cubicBezTo>
                      <a:pt x="4512" y="276"/>
                      <a:pt x="3792" y="1"/>
                      <a:pt x="3074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3"/>
              <p:cNvSpPr/>
              <p:nvPr/>
            </p:nvSpPr>
            <p:spPr>
              <a:xfrm>
                <a:off x="5139875" y="2447400"/>
                <a:ext cx="83375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3049" extrusionOk="0">
                    <a:moveTo>
                      <a:pt x="1667" y="0"/>
                    </a:moveTo>
                    <a:cubicBezTo>
                      <a:pt x="1279" y="0"/>
                      <a:pt x="891" y="151"/>
                      <a:pt x="602" y="452"/>
                    </a:cubicBezTo>
                    <a:cubicBezTo>
                      <a:pt x="1" y="1028"/>
                      <a:pt x="1" y="2005"/>
                      <a:pt x="577" y="2607"/>
                    </a:cubicBezTo>
                    <a:cubicBezTo>
                      <a:pt x="881" y="2898"/>
                      <a:pt x="1275" y="3049"/>
                      <a:pt x="1667" y="3049"/>
                    </a:cubicBezTo>
                    <a:cubicBezTo>
                      <a:pt x="2052" y="3049"/>
                      <a:pt x="2435" y="2904"/>
                      <a:pt x="2733" y="2607"/>
                    </a:cubicBezTo>
                    <a:cubicBezTo>
                      <a:pt x="3334" y="2005"/>
                      <a:pt x="3334" y="1053"/>
                      <a:pt x="2733" y="452"/>
                    </a:cubicBezTo>
                    <a:cubicBezTo>
                      <a:pt x="2444" y="151"/>
                      <a:pt x="2056" y="0"/>
                      <a:pt x="1667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3"/>
              <p:cNvSpPr/>
              <p:nvPr/>
            </p:nvSpPr>
            <p:spPr>
              <a:xfrm>
                <a:off x="5017075" y="2997600"/>
                <a:ext cx="56425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075" extrusionOk="0">
                    <a:moveTo>
                      <a:pt x="1116" y="1"/>
                    </a:moveTo>
                    <a:cubicBezTo>
                      <a:pt x="857" y="1"/>
                      <a:pt x="599" y="101"/>
                      <a:pt x="401" y="298"/>
                    </a:cubicBezTo>
                    <a:cubicBezTo>
                      <a:pt x="0" y="699"/>
                      <a:pt x="0" y="1351"/>
                      <a:pt x="401" y="1752"/>
                    </a:cubicBezTo>
                    <a:cubicBezTo>
                      <a:pt x="605" y="1968"/>
                      <a:pt x="873" y="2075"/>
                      <a:pt x="1140" y="2075"/>
                    </a:cubicBezTo>
                    <a:cubicBezTo>
                      <a:pt x="1399" y="2075"/>
                      <a:pt x="1658" y="1974"/>
                      <a:pt x="1855" y="1777"/>
                    </a:cubicBezTo>
                    <a:cubicBezTo>
                      <a:pt x="2256" y="1376"/>
                      <a:pt x="2256" y="724"/>
                      <a:pt x="1855" y="323"/>
                    </a:cubicBezTo>
                    <a:cubicBezTo>
                      <a:pt x="1652" y="107"/>
                      <a:pt x="1383" y="1"/>
                      <a:pt x="1116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3"/>
              <p:cNvSpPr/>
              <p:nvPr/>
            </p:nvSpPr>
            <p:spPr>
              <a:xfrm>
                <a:off x="5578477" y="2865876"/>
                <a:ext cx="153551" cy="1392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5571" extrusionOk="0">
                    <a:moveTo>
                      <a:pt x="3080" y="0"/>
                    </a:moveTo>
                    <a:cubicBezTo>
                      <a:pt x="2367" y="0"/>
                      <a:pt x="1652" y="270"/>
                      <a:pt x="1103" y="805"/>
                    </a:cubicBezTo>
                    <a:cubicBezTo>
                      <a:pt x="26" y="1883"/>
                      <a:pt x="1" y="3663"/>
                      <a:pt x="1103" y="4740"/>
                    </a:cubicBezTo>
                    <a:cubicBezTo>
                      <a:pt x="1645" y="5295"/>
                      <a:pt x="2365" y="5570"/>
                      <a:pt x="3083" y="5570"/>
                    </a:cubicBezTo>
                    <a:cubicBezTo>
                      <a:pt x="3793" y="5570"/>
                      <a:pt x="4503" y="5301"/>
                      <a:pt x="5038" y="4765"/>
                    </a:cubicBezTo>
                    <a:cubicBezTo>
                      <a:pt x="6141" y="3688"/>
                      <a:pt x="6141" y="1908"/>
                      <a:pt x="5063" y="830"/>
                    </a:cubicBezTo>
                    <a:cubicBezTo>
                      <a:pt x="4521" y="276"/>
                      <a:pt x="3802" y="0"/>
                      <a:pt x="30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3"/>
              <p:cNvSpPr/>
              <p:nvPr/>
            </p:nvSpPr>
            <p:spPr>
              <a:xfrm>
                <a:off x="5686250" y="3038400"/>
                <a:ext cx="103400" cy="93950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3758" extrusionOk="0">
                    <a:moveTo>
                      <a:pt x="2068" y="1"/>
                    </a:moveTo>
                    <a:cubicBezTo>
                      <a:pt x="1586" y="1"/>
                      <a:pt x="1103" y="183"/>
                      <a:pt x="727" y="546"/>
                    </a:cubicBezTo>
                    <a:cubicBezTo>
                      <a:pt x="1" y="1273"/>
                      <a:pt x="1" y="2476"/>
                      <a:pt x="727" y="3203"/>
                    </a:cubicBezTo>
                    <a:cubicBezTo>
                      <a:pt x="1094" y="3569"/>
                      <a:pt x="1581" y="3757"/>
                      <a:pt x="2068" y="3757"/>
                    </a:cubicBezTo>
                    <a:cubicBezTo>
                      <a:pt x="2546" y="3757"/>
                      <a:pt x="3024" y="3575"/>
                      <a:pt x="3384" y="3203"/>
                    </a:cubicBezTo>
                    <a:cubicBezTo>
                      <a:pt x="4111" y="2476"/>
                      <a:pt x="4136" y="1298"/>
                      <a:pt x="3409" y="546"/>
                    </a:cubicBezTo>
                    <a:cubicBezTo>
                      <a:pt x="3033" y="183"/>
                      <a:pt x="2551" y="1"/>
                      <a:pt x="206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3"/>
              <p:cNvSpPr/>
              <p:nvPr/>
            </p:nvSpPr>
            <p:spPr>
              <a:xfrm>
                <a:off x="5763325" y="2966500"/>
                <a:ext cx="48900" cy="44525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1781" extrusionOk="0">
                    <a:moveTo>
                      <a:pt x="978" y="1"/>
                    </a:moveTo>
                    <a:cubicBezTo>
                      <a:pt x="752" y="1"/>
                      <a:pt x="527" y="89"/>
                      <a:pt x="351" y="264"/>
                    </a:cubicBezTo>
                    <a:cubicBezTo>
                      <a:pt x="0" y="615"/>
                      <a:pt x="0" y="1166"/>
                      <a:pt x="351" y="1517"/>
                    </a:cubicBezTo>
                    <a:cubicBezTo>
                      <a:pt x="514" y="1693"/>
                      <a:pt x="740" y="1780"/>
                      <a:pt x="968" y="1780"/>
                    </a:cubicBezTo>
                    <a:cubicBezTo>
                      <a:pt x="1197" y="1780"/>
                      <a:pt x="1429" y="1693"/>
                      <a:pt x="1604" y="1517"/>
                    </a:cubicBezTo>
                    <a:cubicBezTo>
                      <a:pt x="1955" y="1166"/>
                      <a:pt x="1955" y="615"/>
                      <a:pt x="1604" y="264"/>
                    </a:cubicBezTo>
                    <a:cubicBezTo>
                      <a:pt x="1429" y="89"/>
                      <a:pt x="1203" y="1"/>
                      <a:pt x="97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3"/>
              <p:cNvSpPr/>
              <p:nvPr/>
            </p:nvSpPr>
            <p:spPr>
              <a:xfrm>
                <a:off x="5653050" y="3300475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99" y="0"/>
                    </a:moveTo>
                    <a:cubicBezTo>
                      <a:pt x="539" y="0"/>
                      <a:pt x="376" y="63"/>
                      <a:pt x="251" y="188"/>
                    </a:cubicBezTo>
                    <a:cubicBezTo>
                      <a:pt x="0" y="414"/>
                      <a:pt x="0" y="815"/>
                      <a:pt x="251" y="1066"/>
                    </a:cubicBezTo>
                    <a:cubicBezTo>
                      <a:pt x="364" y="1191"/>
                      <a:pt x="520" y="1254"/>
                      <a:pt x="680" y="1254"/>
                    </a:cubicBezTo>
                    <a:cubicBezTo>
                      <a:pt x="840" y="1254"/>
                      <a:pt x="1003" y="1191"/>
                      <a:pt x="1128" y="1066"/>
                    </a:cubicBezTo>
                    <a:cubicBezTo>
                      <a:pt x="1379" y="815"/>
                      <a:pt x="1379" y="414"/>
                      <a:pt x="1128" y="188"/>
                    </a:cubicBezTo>
                    <a:cubicBezTo>
                      <a:pt x="1015" y="63"/>
                      <a:pt x="859" y="0"/>
                      <a:pt x="699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3"/>
              <p:cNvSpPr/>
              <p:nvPr/>
            </p:nvSpPr>
            <p:spPr>
              <a:xfrm>
                <a:off x="5381100" y="3212975"/>
                <a:ext cx="97775" cy="88550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3542" extrusionOk="0">
                    <a:moveTo>
                      <a:pt x="1953" y="1"/>
                    </a:moveTo>
                    <a:cubicBezTo>
                      <a:pt x="1503" y="1"/>
                      <a:pt x="1050" y="170"/>
                      <a:pt x="703" y="505"/>
                    </a:cubicBezTo>
                    <a:cubicBezTo>
                      <a:pt x="1" y="1207"/>
                      <a:pt x="1" y="2310"/>
                      <a:pt x="703" y="3012"/>
                    </a:cubicBezTo>
                    <a:cubicBezTo>
                      <a:pt x="1044" y="3366"/>
                      <a:pt x="1500" y="3541"/>
                      <a:pt x="1959" y="3541"/>
                    </a:cubicBezTo>
                    <a:cubicBezTo>
                      <a:pt x="2409" y="3541"/>
                      <a:pt x="2861" y="3372"/>
                      <a:pt x="3209" y="3037"/>
                    </a:cubicBezTo>
                    <a:cubicBezTo>
                      <a:pt x="3886" y="2335"/>
                      <a:pt x="3911" y="1207"/>
                      <a:pt x="3209" y="530"/>
                    </a:cubicBezTo>
                    <a:cubicBezTo>
                      <a:pt x="2868" y="176"/>
                      <a:pt x="2411" y="1"/>
                      <a:pt x="1953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3"/>
              <p:cNvSpPr/>
              <p:nvPr/>
            </p:nvSpPr>
            <p:spPr>
              <a:xfrm>
                <a:off x="5884250" y="3021400"/>
                <a:ext cx="57050" cy="522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088" extrusionOk="0">
                    <a:moveTo>
                      <a:pt x="1128" y="1"/>
                    </a:moveTo>
                    <a:cubicBezTo>
                      <a:pt x="863" y="1"/>
                      <a:pt x="599" y="101"/>
                      <a:pt x="401" y="299"/>
                    </a:cubicBezTo>
                    <a:cubicBezTo>
                      <a:pt x="0" y="725"/>
                      <a:pt x="0" y="1376"/>
                      <a:pt x="401" y="1777"/>
                    </a:cubicBezTo>
                    <a:cubicBezTo>
                      <a:pt x="605" y="1981"/>
                      <a:pt x="873" y="2088"/>
                      <a:pt x="1140" y="2088"/>
                    </a:cubicBezTo>
                    <a:cubicBezTo>
                      <a:pt x="1399" y="2088"/>
                      <a:pt x="1658" y="1987"/>
                      <a:pt x="1855" y="1777"/>
                    </a:cubicBezTo>
                    <a:cubicBezTo>
                      <a:pt x="2281" y="1376"/>
                      <a:pt x="2281" y="725"/>
                      <a:pt x="1880" y="324"/>
                    </a:cubicBezTo>
                    <a:cubicBezTo>
                      <a:pt x="1677" y="107"/>
                      <a:pt x="1402" y="1"/>
                      <a:pt x="112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3"/>
              <p:cNvSpPr/>
              <p:nvPr/>
            </p:nvSpPr>
            <p:spPr>
              <a:xfrm>
                <a:off x="5671850" y="2351525"/>
                <a:ext cx="130350" cy="76875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3075" extrusionOk="0">
                    <a:moveTo>
                      <a:pt x="0" y="1"/>
                    </a:moveTo>
                    <a:cubicBezTo>
                      <a:pt x="201" y="652"/>
                      <a:pt x="551" y="1279"/>
                      <a:pt x="1078" y="1805"/>
                    </a:cubicBezTo>
                    <a:cubicBezTo>
                      <a:pt x="1905" y="2651"/>
                      <a:pt x="3014" y="3074"/>
                      <a:pt x="4119" y="3074"/>
                    </a:cubicBezTo>
                    <a:cubicBezTo>
                      <a:pt x="4488" y="3074"/>
                      <a:pt x="4856" y="3027"/>
                      <a:pt x="5213" y="2933"/>
                    </a:cubicBezTo>
                    <a:cubicBezTo>
                      <a:pt x="3584" y="1680"/>
                      <a:pt x="1830" y="703"/>
                      <a:pt x="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3"/>
              <p:cNvSpPr/>
              <p:nvPr/>
            </p:nvSpPr>
            <p:spPr>
              <a:xfrm>
                <a:off x="5154300" y="3235350"/>
                <a:ext cx="352775" cy="146475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5859" extrusionOk="0">
                    <a:moveTo>
                      <a:pt x="3846" y="0"/>
                    </a:moveTo>
                    <a:cubicBezTo>
                      <a:pt x="2470" y="0"/>
                      <a:pt x="1091" y="496"/>
                      <a:pt x="0" y="1490"/>
                    </a:cubicBezTo>
                    <a:cubicBezTo>
                      <a:pt x="3806" y="4396"/>
                      <a:pt x="8375" y="5859"/>
                      <a:pt x="12928" y="5859"/>
                    </a:cubicBezTo>
                    <a:cubicBezTo>
                      <a:pt x="13322" y="5859"/>
                      <a:pt x="13717" y="5848"/>
                      <a:pt x="14111" y="5826"/>
                    </a:cubicBezTo>
                    <a:cubicBezTo>
                      <a:pt x="13960" y="5475"/>
                      <a:pt x="13735" y="5149"/>
                      <a:pt x="13459" y="4874"/>
                    </a:cubicBezTo>
                    <a:cubicBezTo>
                      <a:pt x="12813" y="4228"/>
                      <a:pt x="11962" y="3900"/>
                      <a:pt x="11115" y="3900"/>
                    </a:cubicBezTo>
                    <a:cubicBezTo>
                      <a:pt x="10516" y="3900"/>
                      <a:pt x="9918" y="4065"/>
                      <a:pt x="9399" y="4397"/>
                    </a:cubicBezTo>
                    <a:cubicBezTo>
                      <a:pt x="9173" y="3395"/>
                      <a:pt x="8672" y="2468"/>
                      <a:pt x="7895" y="1691"/>
                    </a:cubicBezTo>
                    <a:cubicBezTo>
                      <a:pt x="6782" y="565"/>
                      <a:pt x="5315" y="0"/>
                      <a:pt x="384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3"/>
              <p:cNvSpPr/>
              <p:nvPr/>
            </p:nvSpPr>
            <p:spPr>
              <a:xfrm>
                <a:off x="5851050" y="2675075"/>
                <a:ext cx="47000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715" extrusionOk="0">
                    <a:moveTo>
                      <a:pt x="940" y="1"/>
                    </a:moveTo>
                    <a:cubicBezTo>
                      <a:pt x="725" y="1"/>
                      <a:pt x="511" y="82"/>
                      <a:pt x="351" y="242"/>
                    </a:cubicBezTo>
                    <a:cubicBezTo>
                      <a:pt x="0" y="593"/>
                      <a:pt x="0" y="1119"/>
                      <a:pt x="351" y="1470"/>
                    </a:cubicBezTo>
                    <a:cubicBezTo>
                      <a:pt x="514" y="1633"/>
                      <a:pt x="727" y="1714"/>
                      <a:pt x="943" y="1714"/>
                    </a:cubicBezTo>
                    <a:cubicBezTo>
                      <a:pt x="1159" y="1714"/>
                      <a:pt x="1379" y="1633"/>
                      <a:pt x="1554" y="1470"/>
                    </a:cubicBezTo>
                    <a:cubicBezTo>
                      <a:pt x="1880" y="1144"/>
                      <a:pt x="1880" y="593"/>
                      <a:pt x="1554" y="267"/>
                    </a:cubicBezTo>
                    <a:cubicBezTo>
                      <a:pt x="1388" y="88"/>
                      <a:pt x="1164" y="1"/>
                      <a:pt x="94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3"/>
              <p:cNvSpPr/>
              <p:nvPr/>
            </p:nvSpPr>
            <p:spPr>
              <a:xfrm>
                <a:off x="5827850" y="2576850"/>
                <a:ext cx="94650" cy="85650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3426" extrusionOk="0">
                    <a:moveTo>
                      <a:pt x="1881" y="1"/>
                    </a:moveTo>
                    <a:cubicBezTo>
                      <a:pt x="1446" y="1"/>
                      <a:pt x="1013" y="164"/>
                      <a:pt x="677" y="487"/>
                    </a:cubicBezTo>
                    <a:cubicBezTo>
                      <a:pt x="26" y="1163"/>
                      <a:pt x="1" y="2241"/>
                      <a:pt x="677" y="2918"/>
                    </a:cubicBezTo>
                    <a:cubicBezTo>
                      <a:pt x="1016" y="3256"/>
                      <a:pt x="1454" y="3425"/>
                      <a:pt x="1893" y="3425"/>
                    </a:cubicBezTo>
                    <a:cubicBezTo>
                      <a:pt x="2332" y="3425"/>
                      <a:pt x="2770" y="3256"/>
                      <a:pt x="3109" y="2918"/>
                    </a:cubicBezTo>
                    <a:cubicBezTo>
                      <a:pt x="3760" y="2266"/>
                      <a:pt x="3785" y="1188"/>
                      <a:pt x="3109" y="512"/>
                    </a:cubicBezTo>
                    <a:cubicBezTo>
                      <a:pt x="2767" y="170"/>
                      <a:pt x="2323" y="1"/>
                      <a:pt x="1881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3"/>
              <p:cNvSpPr/>
              <p:nvPr/>
            </p:nvSpPr>
            <p:spPr>
              <a:xfrm>
                <a:off x="5035250" y="2720900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80" y="0"/>
                    </a:moveTo>
                    <a:cubicBezTo>
                      <a:pt x="520" y="0"/>
                      <a:pt x="364" y="63"/>
                      <a:pt x="251" y="188"/>
                    </a:cubicBezTo>
                    <a:cubicBezTo>
                      <a:pt x="0" y="439"/>
                      <a:pt x="0" y="815"/>
                      <a:pt x="226" y="1065"/>
                    </a:cubicBezTo>
                    <a:cubicBezTo>
                      <a:pt x="351" y="1191"/>
                      <a:pt x="514" y="1253"/>
                      <a:pt x="677" y="1253"/>
                    </a:cubicBezTo>
                    <a:cubicBezTo>
                      <a:pt x="840" y="1253"/>
                      <a:pt x="1003" y="1191"/>
                      <a:pt x="1128" y="1065"/>
                    </a:cubicBezTo>
                    <a:cubicBezTo>
                      <a:pt x="1379" y="840"/>
                      <a:pt x="1379" y="439"/>
                      <a:pt x="1128" y="188"/>
                    </a:cubicBezTo>
                    <a:cubicBezTo>
                      <a:pt x="1003" y="63"/>
                      <a:pt x="840" y="0"/>
                      <a:pt x="6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9" name="Google Shape;739;p33"/>
            <p:cNvSpPr/>
            <p:nvPr/>
          </p:nvSpPr>
          <p:spPr>
            <a:xfrm>
              <a:off x="4944374" y="2314951"/>
              <a:ext cx="1040330" cy="1066909"/>
            </a:xfrm>
            <a:custGeom>
              <a:avLst/>
              <a:gdLst/>
              <a:ahLst/>
              <a:cxnLst/>
              <a:rect l="l" t="t" r="r" b="b"/>
              <a:pathLst>
                <a:path w="50428" h="50427" extrusionOk="0">
                  <a:moveTo>
                    <a:pt x="25214" y="0"/>
                  </a:moveTo>
                  <a:cubicBezTo>
                    <a:pt x="11304" y="0"/>
                    <a:pt x="1" y="11279"/>
                    <a:pt x="1" y="25214"/>
                  </a:cubicBezTo>
                  <a:cubicBezTo>
                    <a:pt x="1" y="39149"/>
                    <a:pt x="11304" y="50427"/>
                    <a:pt x="25214" y="50427"/>
                  </a:cubicBezTo>
                  <a:cubicBezTo>
                    <a:pt x="39149" y="50427"/>
                    <a:pt x="50427" y="39149"/>
                    <a:pt x="50427" y="25214"/>
                  </a:cubicBezTo>
                  <a:cubicBezTo>
                    <a:pt x="50427" y="11279"/>
                    <a:pt x="39149" y="0"/>
                    <a:pt x="25214" y="0"/>
                  </a:cubicBezTo>
                  <a:close/>
                </a:path>
              </a:pathLst>
            </a:custGeom>
            <a:solidFill>
              <a:srgbClr val="EE006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4944214" y="2314423"/>
              <a:ext cx="1067485" cy="1068038"/>
            </a:xfrm>
            <a:custGeom>
              <a:avLst/>
              <a:gdLst/>
              <a:ahLst/>
              <a:cxnLst/>
              <a:rect l="l" t="t" r="r" b="b"/>
              <a:pathLst>
                <a:path w="48297" h="48322" extrusionOk="0">
                  <a:moveTo>
                    <a:pt x="24136" y="0"/>
                  </a:moveTo>
                  <a:cubicBezTo>
                    <a:pt x="10802" y="0"/>
                    <a:pt x="0" y="10827"/>
                    <a:pt x="0" y="24161"/>
                  </a:cubicBezTo>
                  <a:cubicBezTo>
                    <a:pt x="0" y="37494"/>
                    <a:pt x="10802" y="48321"/>
                    <a:pt x="24136" y="48321"/>
                  </a:cubicBezTo>
                  <a:cubicBezTo>
                    <a:pt x="37494" y="48321"/>
                    <a:pt x="48296" y="37494"/>
                    <a:pt x="48296" y="24161"/>
                  </a:cubicBezTo>
                  <a:cubicBezTo>
                    <a:pt x="48296" y="10827"/>
                    <a:pt x="37494" y="0"/>
                    <a:pt x="24136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4944183" y="2314963"/>
              <a:ext cx="1067434" cy="1066849"/>
            </a:xfrm>
            <a:custGeom>
              <a:avLst/>
              <a:gdLst/>
              <a:ahLst/>
              <a:cxnLst/>
              <a:rect l="l" t="t" r="r" b="b"/>
              <a:pathLst>
                <a:path w="45690" h="45665" extrusionOk="0">
                  <a:moveTo>
                    <a:pt x="22833" y="0"/>
                  </a:moveTo>
                  <a:cubicBezTo>
                    <a:pt x="10226" y="0"/>
                    <a:pt x="0" y="10226"/>
                    <a:pt x="0" y="22833"/>
                  </a:cubicBezTo>
                  <a:cubicBezTo>
                    <a:pt x="0" y="35439"/>
                    <a:pt x="10226" y="45665"/>
                    <a:pt x="22833" y="45665"/>
                  </a:cubicBezTo>
                  <a:cubicBezTo>
                    <a:pt x="35464" y="45665"/>
                    <a:pt x="45690" y="35439"/>
                    <a:pt x="45690" y="22833"/>
                  </a:cubicBezTo>
                  <a:cubicBezTo>
                    <a:pt x="45690" y="10226"/>
                    <a:pt x="35464" y="0"/>
                    <a:pt x="22833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4889250" y="2463700"/>
              <a:ext cx="1154175" cy="918250"/>
            </a:xfrm>
            <a:custGeom>
              <a:avLst/>
              <a:gdLst/>
              <a:ahLst/>
              <a:cxnLst/>
              <a:rect l="l" t="t" r="r" b="b"/>
              <a:pathLst>
                <a:path w="46167" h="36730" extrusionOk="0">
                  <a:moveTo>
                    <a:pt x="8773" y="0"/>
                  </a:moveTo>
                  <a:cubicBezTo>
                    <a:pt x="8572" y="175"/>
                    <a:pt x="8372" y="376"/>
                    <a:pt x="8196" y="576"/>
                  </a:cubicBezTo>
                  <a:cubicBezTo>
                    <a:pt x="1" y="9048"/>
                    <a:pt x="251" y="22557"/>
                    <a:pt x="8723" y="30752"/>
                  </a:cubicBezTo>
                  <a:cubicBezTo>
                    <a:pt x="12872" y="34742"/>
                    <a:pt x="18216" y="36730"/>
                    <a:pt x="23551" y="36730"/>
                  </a:cubicBezTo>
                  <a:cubicBezTo>
                    <a:pt x="29140" y="36730"/>
                    <a:pt x="34718" y="34548"/>
                    <a:pt x="38898" y="30201"/>
                  </a:cubicBezTo>
                  <a:cubicBezTo>
                    <a:pt x="44537" y="24386"/>
                    <a:pt x="46166" y="16191"/>
                    <a:pt x="43911" y="8973"/>
                  </a:cubicBezTo>
                  <a:lnTo>
                    <a:pt x="43911" y="8973"/>
                  </a:lnTo>
                  <a:lnTo>
                    <a:pt x="31931" y="21379"/>
                  </a:lnTo>
                  <a:cubicBezTo>
                    <a:pt x="29037" y="24375"/>
                    <a:pt x="25182" y="25879"/>
                    <a:pt x="21317" y="25879"/>
                  </a:cubicBezTo>
                  <a:cubicBezTo>
                    <a:pt x="17618" y="25879"/>
                    <a:pt x="13909" y="24500"/>
                    <a:pt x="11028" y="21729"/>
                  </a:cubicBezTo>
                  <a:lnTo>
                    <a:pt x="9625" y="20376"/>
                  </a:lnTo>
                  <a:cubicBezTo>
                    <a:pt x="3910" y="14862"/>
                    <a:pt x="3585" y="5890"/>
                    <a:pt x="8773" y="0"/>
                  </a:cubicBezTo>
                  <a:close/>
                </a:path>
              </a:pathLst>
            </a:custGeom>
            <a:solidFill>
              <a:srgbClr val="EE0069">
                <a:alpha val="25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116B988C-3FEA-4CC9-7F47-1D4DAAFA8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359" y="1840994"/>
            <a:ext cx="1651228" cy="1651228"/>
          </a:xfrm>
          <a:prstGeom prst="rect">
            <a:avLst/>
          </a:prstGeom>
          <a:noFill/>
          <a:effectLst>
            <a:glow rad="101600">
              <a:schemeClr val="bg2">
                <a:lumMod val="2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708;p33">
            <a:extLst>
              <a:ext uri="{FF2B5EF4-FFF2-40B4-BE49-F238E27FC236}">
                <a16:creationId xmlns:a16="http://schemas.microsoft.com/office/drawing/2014/main" id="{616DCB87-3165-A9AC-DE97-82ABF217A144}"/>
              </a:ext>
            </a:extLst>
          </p:cNvPr>
          <p:cNvSpPr txBox="1">
            <a:spLocks/>
          </p:cNvSpPr>
          <p:nvPr/>
        </p:nvSpPr>
        <p:spPr>
          <a:xfrm>
            <a:off x="4223429" y="3227751"/>
            <a:ext cx="2810100" cy="425100"/>
          </a:xfrm>
          <a:prstGeom prst="rect">
            <a:avLst/>
          </a:prstGeom>
          <a:noFill/>
          <a:ln>
            <a:noFill/>
          </a:ln>
          <a:effectLst>
            <a:outerShdw blurRad="71438" dist="762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bel"/>
              <a:buNone/>
              <a:defRPr sz="2000" b="1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s-ES" dirty="0"/>
              <a:t>ARCH</a:t>
            </a:r>
          </a:p>
        </p:txBody>
      </p:sp>
      <p:pic>
        <p:nvPicPr>
          <p:cNvPr id="1030" name="Picture 6" descr="GitHub - championswimmer/oh-my-zsh">
            <a:extLst>
              <a:ext uri="{FF2B5EF4-FFF2-40B4-BE49-F238E27FC236}">
                <a16:creationId xmlns:a16="http://schemas.microsoft.com/office/drawing/2014/main" id="{610DACF9-8F71-F96B-A6F8-6F93674DD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64453">
            <a:off x="533149" y="1398422"/>
            <a:ext cx="2045495" cy="1243661"/>
          </a:xfrm>
          <a:prstGeom prst="rect">
            <a:avLst/>
          </a:prstGeom>
          <a:noFill/>
          <a:effectLst>
            <a:glow rad="101600">
              <a:schemeClr val="accent1">
                <a:lumMod val="5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awesomewm&quot; Icon - Download for free – Iconduck">
            <a:extLst>
              <a:ext uri="{FF2B5EF4-FFF2-40B4-BE49-F238E27FC236}">
                <a16:creationId xmlns:a16="http://schemas.microsoft.com/office/drawing/2014/main" id="{597A8FFF-680A-8043-6AE2-AD37F59FE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1201" y="2474773"/>
            <a:ext cx="843569" cy="843569"/>
          </a:xfrm>
          <a:prstGeom prst="rect">
            <a:avLst/>
          </a:prstGeom>
          <a:noFill/>
          <a:effectLst>
            <a:glow rad="101600">
              <a:schemeClr val="tx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7" name="Google Shape;707;p33"/>
          <p:cNvSpPr txBox="1">
            <a:spLocks noGrp="1"/>
          </p:cNvSpPr>
          <p:nvPr>
            <p:ph type="title" idx="2"/>
          </p:nvPr>
        </p:nvSpPr>
        <p:spPr>
          <a:xfrm rot="2005305">
            <a:off x="6493451" y="3086435"/>
            <a:ext cx="2781342" cy="3600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AwesomeWM</a:t>
            </a:r>
            <a:endParaRPr dirty="0"/>
          </a:p>
        </p:txBody>
      </p:sp>
      <p:sp>
        <p:nvSpPr>
          <p:cNvPr id="8" name="Google Shape;708;p33">
            <a:extLst>
              <a:ext uri="{FF2B5EF4-FFF2-40B4-BE49-F238E27FC236}">
                <a16:creationId xmlns:a16="http://schemas.microsoft.com/office/drawing/2014/main" id="{4F8E8756-9123-AA9B-4A7A-B90E56E35152}"/>
              </a:ext>
            </a:extLst>
          </p:cNvPr>
          <p:cNvSpPr txBox="1">
            <a:spLocks/>
          </p:cNvSpPr>
          <p:nvPr/>
        </p:nvSpPr>
        <p:spPr>
          <a:xfrm rot="1445968">
            <a:off x="380267" y="3528776"/>
            <a:ext cx="2810100" cy="425100"/>
          </a:xfrm>
          <a:prstGeom prst="rect">
            <a:avLst/>
          </a:prstGeom>
          <a:noFill/>
          <a:ln>
            <a:noFill/>
          </a:ln>
          <a:effectLst>
            <a:outerShdw blurRad="71438" dist="762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bel"/>
              <a:buNone/>
              <a:defRPr sz="2000" b="1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s-ES" sz="4000" dirty="0"/>
              <a:t>PICOM</a:t>
            </a:r>
          </a:p>
        </p:txBody>
      </p:sp>
      <p:pic>
        <p:nvPicPr>
          <p:cNvPr id="1036" name="Picture 12" descr="BSPWM Logo Proposal (The Snake Square Style) · Issue #1157 · baskerville/ bspwm · GitHub">
            <a:extLst>
              <a:ext uri="{FF2B5EF4-FFF2-40B4-BE49-F238E27FC236}">
                <a16:creationId xmlns:a16="http://schemas.microsoft.com/office/drawing/2014/main" id="{F84D6588-B948-6B46-2A2E-0BB7C398E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381" y="3709215"/>
            <a:ext cx="2589684" cy="1062699"/>
          </a:xfrm>
          <a:prstGeom prst="rect">
            <a:avLst/>
          </a:prstGeom>
          <a:noFill/>
          <a:effectLst>
            <a:glow rad="101600">
              <a:schemeClr val="accent1">
                <a:lumMod val="2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708;p33">
            <a:extLst>
              <a:ext uri="{FF2B5EF4-FFF2-40B4-BE49-F238E27FC236}">
                <a16:creationId xmlns:a16="http://schemas.microsoft.com/office/drawing/2014/main" id="{ACA3EF1D-ED6C-B15B-3838-445B10FD2B0D}"/>
              </a:ext>
            </a:extLst>
          </p:cNvPr>
          <p:cNvSpPr txBox="1">
            <a:spLocks/>
          </p:cNvSpPr>
          <p:nvPr/>
        </p:nvSpPr>
        <p:spPr>
          <a:xfrm>
            <a:off x="3109072" y="4326160"/>
            <a:ext cx="2810100" cy="425100"/>
          </a:xfrm>
          <a:prstGeom prst="rect">
            <a:avLst/>
          </a:prstGeom>
          <a:noFill/>
          <a:ln>
            <a:noFill/>
          </a:ln>
          <a:effectLst>
            <a:outerShdw blurRad="71438" dist="762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bel"/>
              <a:buNone/>
              <a:defRPr sz="2000" b="1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s-ES" sz="4000" dirty="0"/>
              <a:t>BSPWM</a:t>
            </a:r>
          </a:p>
        </p:txBody>
      </p:sp>
      <p:sp>
        <p:nvSpPr>
          <p:cNvPr id="11" name="Google Shape;708;p33">
            <a:extLst>
              <a:ext uri="{FF2B5EF4-FFF2-40B4-BE49-F238E27FC236}">
                <a16:creationId xmlns:a16="http://schemas.microsoft.com/office/drawing/2014/main" id="{C9BE68A2-9356-84C4-BF25-6194100DA37A}"/>
              </a:ext>
            </a:extLst>
          </p:cNvPr>
          <p:cNvSpPr txBox="1">
            <a:spLocks/>
          </p:cNvSpPr>
          <p:nvPr/>
        </p:nvSpPr>
        <p:spPr>
          <a:xfrm rot="21278482">
            <a:off x="4671789" y="1726705"/>
            <a:ext cx="2810100" cy="425100"/>
          </a:xfrm>
          <a:prstGeom prst="rect">
            <a:avLst/>
          </a:prstGeom>
          <a:noFill/>
          <a:ln>
            <a:noFill/>
          </a:ln>
          <a:effectLst>
            <a:outerShdw blurRad="71438" dist="762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bel"/>
              <a:buNone/>
              <a:defRPr sz="2000" b="1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s-ES" sz="4000" dirty="0"/>
              <a:t>SXHKD</a:t>
            </a:r>
          </a:p>
        </p:txBody>
      </p:sp>
      <p:grpSp>
        <p:nvGrpSpPr>
          <p:cNvPr id="12" name="Google Shape;719;p33">
            <a:extLst>
              <a:ext uri="{FF2B5EF4-FFF2-40B4-BE49-F238E27FC236}">
                <a16:creationId xmlns:a16="http://schemas.microsoft.com/office/drawing/2014/main" id="{1CA8F989-C647-74CB-DB77-4540F8014588}"/>
              </a:ext>
            </a:extLst>
          </p:cNvPr>
          <p:cNvGrpSpPr/>
          <p:nvPr/>
        </p:nvGrpSpPr>
        <p:grpSpPr>
          <a:xfrm>
            <a:off x="3179140" y="1668620"/>
            <a:ext cx="193872" cy="172374"/>
            <a:chOff x="4889250" y="2314423"/>
            <a:chExt cx="1174850" cy="1068038"/>
          </a:xfrm>
        </p:grpSpPr>
        <p:grpSp>
          <p:nvGrpSpPr>
            <p:cNvPr id="13" name="Google Shape;720;p33">
              <a:extLst>
                <a:ext uri="{FF2B5EF4-FFF2-40B4-BE49-F238E27FC236}">
                  <a16:creationId xmlns:a16="http://schemas.microsoft.com/office/drawing/2014/main" id="{37D1DC8C-E381-3C1F-3A61-1C901247DA16}"/>
                </a:ext>
              </a:extLst>
            </p:cNvPr>
            <p:cNvGrpSpPr/>
            <p:nvPr/>
          </p:nvGrpSpPr>
          <p:grpSpPr>
            <a:xfrm>
              <a:off x="4891751" y="2314951"/>
              <a:ext cx="1172349" cy="1066927"/>
              <a:chOff x="4891751" y="2314951"/>
              <a:chExt cx="1172349" cy="1066927"/>
            </a:xfrm>
          </p:grpSpPr>
          <p:sp>
            <p:nvSpPr>
              <p:cNvPr id="18" name="Google Shape;721;p33">
                <a:extLst>
                  <a:ext uri="{FF2B5EF4-FFF2-40B4-BE49-F238E27FC236}">
                    <a16:creationId xmlns:a16="http://schemas.microsoft.com/office/drawing/2014/main" id="{29ECD46C-4CCD-D8D1-C62F-79BBAC80A1B7}"/>
                  </a:ext>
                </a:extLst>
              </p:cNvPr>
              <p:cNvSpPr/>
              <p:nvPr/>
            </p:nvSpPr>
            <p:spPr>
              <a:xfrm>
                <a:off x="4891751" y="2314951"/>
                <a:ext cx="1172349" cy="1066927"/>
              </a:xfrm>
              <a:custGeom>
                <a:avLst/>
                <a:gdLst/>
                <a:ahLst/>
                <a:cxnLst/>
                <a:rect l="l" t="t" r="r" b="b"/>
                <a:pathLst>
                  <a:path w="46894" h="42677" extrusionOk="0">
                    <a:moveTo>
                      <a:pt x="23436" y="0"/>
                    </a:moveTo>
                    <a:cubicBezTo>
                      <a:pt x="18010" y="0"/>
                      <a:pt x="12579" y="2056"/>
                      <a:pt x="8422" y="6176"/>
                    </a:cubicBezTo>
                    <a:cubicBezTo>
                      <a:pt x="51" y="14471"/>
                      <a:pt x="1" y="27980"/>
                      <a:pt x="8297" y="36351"/>
                    </a:cubicBezTo>
                    <a:cubicBezTo>
                      <a:pt x="12460" y="40565"/>
                      <a:pt x="17957" y="42677"/>
                      <a:pt x="23458" y="42677"/>
                    </a:cubicBezTo>
                    <a:cubicBezTo>
                      <a:pt x="28885" y="42677"/>
                      <a:pt x="34315" y="40621"/>
                      <a:pt x="38472" y="36502"/>
                    </a:cubicBezTo>
                    <a:cubicBezTo>
                      <a:pt x="46843" y="28206"/>
                      <a:pt x="46893" y="14697"/>
                      <a:pt x="38598" y="6326"/>
                    </a:cubicBezTo>
                    <a:cubicBezTo>
                      <a:pt x="34434" y="2112"/>
                      <a:pt x="28937" y="0"/>
                      <a:pt x="234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722;p33">
                <a:extLst>
                  <a:ext uri="{FF2B5EF4-FFF2-40B4-BE49-F238E27FC236}">
                    <a16:creationId xmlns:a16="http://schemas.microsoft.com/office/drawing/2014/main" id="{B0C4814F-DA56-A0C4-1676-86BEC6953420}"/>
                  </a:ext>
                </a:extLst>
              </p:cNvPr>
              <p:cNvSpPr/>
              <p:nvPr/>
            </p:nvSpPr>
            <p:spPr>
              <a:xfrm>
                <a:off x="5068450" y="2877300"/>
                <a:ext cx="597775" cy="459150"/>
              </a:xfrm>
              <a:custGeom>
                <a:avLst/>
                <a:gdLst/>
                <a:ahLst/>
                <a:cxnLst/>
                <a:rect l="l" t="t" r="r" b="b"/>
                <a:pathLst>
                  <a:path w="23911" h="18366" extrusionOk="0">
                    <a:moveTo>
                      <a:pt x="14337" y="1"/>
                    </a:moveTo>
                    <a:cubicBezTo>
                      <a:pt x="13971" y="1"/>
                      <a:pt x="13607" y="139"/>
                      <a:pt x="13334" y="424"/>
                    </a:cubicBezTo>
                    <a:cubicBezTo>
                      <a:pt x="12858" y="900"/>
                      <a:pt x="12783" y="1627"/>
                      <a:pt x="13108" y="2178"/>
                    </a:cubicBezTo>
                    <a:cubicBezTo>
                      <a:pt x="13078" y="2177"/>
                      <a:pt x="13047" y="2177"/>
                      <a:pt x="13016" y="2177"/>
                    </a:cubicBezTo>
                    <a:cubicBezTo>
                      <a:pt x="11819" y="2177"/>
                      <a:pt x="10628" y="2652"/>
                      <a:pt x="9700" y="3556"/>
                    </a:cubicBezTo>
                    <a:cubicBezTo>
                      <a:pt x="9650" y="3607"/>
                      <a:pt x="9625" y="3632"/>
                      <a:pt x="9575" y="3682"/>
                    </a:cubicBezTo>
                    <a:cubicBezTo>
                      <a:pt x="9374" y="3306"/>
                      <a:pt x="9098" y="2980"/>
                      <a:pt x="8798" y="2654"/>
                    </a:cubicBezTo>
                    <a:cubicBezTo>
                      <a:pt x="7852" y="1695"/>
                      <a:pt x="6601" y="1213"/>
                      <a:pt x="5349" y="1213"/>
                    </a:cubicBezTo>
                    <a:cubicBezTo>
                      <a:pt x="4113" y="1213"/>
                      <a:pt x="2877" y="1683"/>
                      <a:pt x="1930" y="2629"/>
                    </a:cubicBezTo>
                    <a:cubicBezTo>
                      <a:pt x="26" y="4509"/>
                      <a:pt x="1" y="7592"/>
                      <a:pt x="1880" y="9496"/>
                    </a:cubicBezTo>
                    <a:cubicBezTo>
                      <a:pt x="2181" y="9797"/>
                      <a:pt x="2482" y="10023"/>
                      <a:pt x="2808" y="10223"/>
                    </a:cubicBezTo>
                    <a:cubicBezTo>
                      <a:pt x="2357" y="10749"/>
                      <a:pt x="2382" y="11551"/>
                      <a:pt x="2883" y="12053"/>
                    </a:cubicBezTo>
                    <a:cubicBezTo>
                      <a:pt x="3146" y="12316"/>
                      <a:pt x="3491" y="12447"/>
                      <a:pt x="3835" y="12447"/>
                    </a:cubicBezTo>
                    <a:cubicBezTo>
                      <a:pt x="4180" y="12447"/>
                      <a:pt x="4524" y="12316"/>
                      <a:pt x="4788" y="12053"/>
                    </a:cubicBezTo>
                    <a:cubicBezTo>
                      <a:pt x="5088" y="11752"/>
                      <a:pt x="5214" y="11326"/>
                      <a:pt x="5164" y="10950"/>
                    </a:cubicBezTo>
                    <a:lnTo>
                      <a:pt x="5164" y="10950"/>
                    </a:lnTo>
                    <a:cubicBezTo>
                      <a:pt x="5217" y="10952"/>
                      <a:pt x="5271" y="10953"/>
                      <a:pt x="5325" y="10953"/>
                    </a:cubicBezTo>
                    <a:cubicBezTo>
                      <a:pt x="6022" y="10953"/>
                      <a:pt x="6716" y="10801"/>
                      <a:pt x="7344" y="10499"/>
                    </a:cubicBezTo>
                    <a:cubicBezTo>
                      <a:pt x="7494" y="11000"/>
                      <a:pt x="7745" y="11476"/>
                      <a:pt x="8146" y="11852"/>
                    </a:cubicBezTo>
                    <a:cubicBezTo>
                      <a:pt x="8751" y="12469"/>
                      <a:pt x="9545" y="12776"/>
                      <a:pt x="10342" y="12776"/>
                    </a:cubicBezTo>
                    <a:cubicBezTo>
                      <a:pt x="11130" y="12776"/>
                      <a:pt x="11921" y="12476"/>
                      <a:pt x="12532" y="11877"/>
                    </a:cubicBezTo>
                    <a:cubicBezTo>
                      <a:pt x="12582" y="11827"/>
                      <a:pt x="12607" y="11802"/>
                      <a:pt x="12657" y="11752"/>
                    </a:cubicBezTo>
                    <a:cubicBezTo>
                      <a:pt x="12799" y="11765"/>
                      <a:pt x="12941" y="11772"/>
                      <a:pt x="13083" y="11772"/>
                    </a:cubicBezTo>
                    <a:cubicBezTo>
                      <a:pt x="14300" y="11772"/>
                      <a:pt x="15522" y="11294"/>
                      <a:pt x="16442" y="10373"/>
                    </a:cubicBezTo>
                    <a:cubicBezTo>
                      <a:pt x="16642" y="10173"/>
                      <a:pt x="16818" y="9972"/>
                      <a:pt x="16993" y="9747"/>
                    </a:cubicBezTo>
                    <a:lnTo>
                      <a:pt x="16993" y="9747"/>
                    </a:lnTo>
                    <a:cubicBezTo>
                      <a:pt x="16893" y="10699"/>
                      <a:pt x="17194" y="11702"/>
                      <a:pt x="17921" y="12429"/>
                    </a:cubicBezTo>
                    <a:cubicBezTo>
                      <a:pt x="18171" y="12679"/>
                      <a:pt x="18447" y="12880"/>
                      <a:pt x="18723" y="13030"/>
                    </a:cubicBezTo>
                    <a:cubicBezTo>
                      <a:pt x="18522" y="13155"/>
                      <a:pt x="18322" y="13281"/>
                      <a:pt x="18146" y="13481"/>
                    </a:cubicBezTo>
                    <a:cubicBezTo>
                      <a:pt x="17018" y="14584"/>
                      <a:pt x="17018" y="16389"/>
                      <a:pt x="18121" y="17516"/>
                    </a:cubicBezTo>
                    <a:cubicBezTo>
                      <a:pt x="18688" y="18083"/>
                      <a:pt x="19426" y="18365"/>
                      <a:pt x="20163" y="18365"/>
                    </a:cubicBezTo>
                    <a:cubicBezTo>
                      <a:pt x="20892" y="18365"/>
                      <a:pt x="21620" y="18090"/>
                      <a:pt x="22181" y="17541"/>
                    </a:cubicBezTo>
                    <a:cubicBezTo>
                      <a:pt x="23309" y="16414"/>
                      <a:pt x="23309" y="14609"/>
                      <a:pt x="22206" y="13481"/>
                    </a:cubicBezTo>
                    <a:cubicBezTo>
                      <a:pt x="22031" y="13331"/>
                      <a:pt x="21880" y="13206"/>
                      <a:pt x="21705" y="13080"/>
                    </a:cubicBezTo>
                    <a:cubicBezTo>
                      <a:pt x="22031" y="12930"/>
                      <a:pt x="22332" y="12729"/>
                      <a:pt x="22607" y="12454"/>
                    </a:cubicBezTo>
                    <a:cubicBezTo>
                      <a:pt x="23911" y="11150"/>
                      <a:pt x="23911" y="9070"/>
                      <a:pt x="22632" y="7767"/>
                    </a:cubicBezTo>
                    <a:cubicBezTo>
                      <a:pt x="21990" y="7112"/>
                      <a:pt x="21139" y="6786"/>
                      <a:pt x="20286" y="6786"/>
                    </a:cubicBezTo>
                    <a:cubicBezTo>
                      <a:pt x="19441" y="6786"/>
                      <a:pt x="18594" y="7106"/>
                      <a:pt x="17946" y="7742"/>
                    </a:cubicBezTo>
                    <a:cubicBezTo>
                      <a:pt x="17895" y="7792"/>
                      <a:pt x="17820" y="7867"/>
                      <a:pt x="17770" y="7942"/>
                    </a:cubicBezTo>
                    <a:cubicBezTo>
                      <a:pt x="18096" y="6414"/>
                      <a:pt x="17645" y="4784"/>
                      <a:pt x="16492" y="3581"/>
                    </a:cubicBezTo>
                    <a:cubicBezTo>
                      <a:pt x="16091" y="3180"/>
                      <a:pt x="15615" y="2855"/>
                      <a:pt x="15113" y="2629"/>
                    </a:cubicBezTo>
                    <a:cubicBezTo>
                      <a:pt x="15214" y="2579"/>
                      <a:pt x="15289" y="2529"/>
                      <a:pt x="15339" y="2454"/>
                    </a:cubicBezTo>
                    <a:cubicBezTo>
                      <a:pt x="15915" y="1902"/>
                      <a:pt x="15915" y="975"/>
                      <a:pt x="15364" y="424"/>
                    </a:cubicBezTo>
                    <a:cubicBezTo>
                      <a:pt x="15085" y="145"/>
                      <a:pt x="14711" y="1"/>
                      <a:pt x="14337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723;p33">
                <a:extLst>
                  <a:ext uri="{FF2B5EF4-FFF2-40B4-BE49-F238E27FC236}">
                    <a16:creationId xmlns:a16="http://schemas.microsoft.com/office/drawing/2014/main" id="{9C35BF27-9A05-A5BF-1B8C-7CD72052BEA5}"/>
                  </a:ext>
                </a:extLst>
              </p:cNvPr>
              <p:cNvSpPr/>
              <p:nvPr/>
            </p:nvSpPr>
            <p:spPr>
              <a:xfrm>
                <a:off x="5070325" y="2529950"/>
                <a:ext cx="317075" cy="367825"/>
              </a:xfrm>
              <a:custGeom>
                <a:avLst/>
                <a:gdLst/>
                <a:ahLst/>
                <a:cxnLst/>
                <a:rect l="l" t="t" r="r" b="b"/>
                <a:pathLst>
                  <a:path w="12683" h="14713" extrusionOk="0">
                    <a:moveTo>
                      <a:pt x="6793" y="7375"/>
                    </a:moveTo>
                    <a:cubicBezTo>
                      <a:pt x="6818" y="7425"/>
                      <a:pt x="6843" y="7475"/>
                      <a:pt x="6868" y="7526"/>
                    </a:cubicBezTo>
                    <a:cubicBezTo>
                      <a:pt x="6818" y="7475"/>
                      <a:pt x="6793" y="7425"/>
                      <a:pt x="6743" y="7375"/>
                    </a:cubicBezTo>
                    <a:close/>
                    <a:moveTo>
                      <a:pt x="6806" y="0"/>
                    </a:moveTo>
                    <a:cubicBezTo>
                      <a:pt x="5874" y="0"/>
                      <a:pt x="4944" y="351"/>
                      <a:pt x="4236" y="1059"/>
                    </a:cubicBezTo>
                    <a:cubicBezTo>
                      <a:pt x="2833" y="2438"/>
                      <a:pt x="2783" y="4643"/>
                      <a:pt x="4036" y="6072"/>
                    </a:cubicBezTo>
                    <a:cubicBezTo>
                      <a:pt x="3084" y="6072"/>
                      <a:pt x="2156" y="6423"/>
                      <a:pt x="1429" y="7125"/>
                    </a:cubicBezTo>
                    <a:cubicBezTo>
                      <a:pt x="1" y="8528"/>
                      <a:pt x="1" y="10834"/>
                      <a:pt x="1404" y="12262"/>
                    </a:cubicBezTo>
                    <a:cubicBezTo>
                      <a:pt x="2113" y="12971"/>
                      <a:pt x="3044" y="13331"/>
                      <a:pt x="3976" y="13331"/>
                    </a:cubicBezTo>
                    <a:cubicBezTo>
                      <a:pt x="4757" y="13331"/>
                      <a:pt x="5540" y="13078"/>
                      <a:pt x="6191" y="12563"/>
                    </a:cubicBezTo>
                    <a:cubicBezTo>
                      <a:pt x="6191" y="13115"/>
                      <a:pt x="6392" y="13666"/>
                      <a:pt x="6818" y="14092"/>
                    </a:cubicBezTo>
                    <a:cubicBezTo>
                      <a:pt x="7219" y="14506"/>
                      <a:pt x="7751" y="14712"/>
                      <a:pt x="8287" y="14712"/>
                    </a:cubicBezTo>
                    <a:cubicBezTo>
                      <a:pt x="8823" y="14712"/>
                      <a:pt x="9362" y="14506"/>
                      <a:pt x="9775" y="14092"/>
                    </a:cubicBezTo>
                    <a:cubicBezTo>
                      <a:pt x="10602" y="13290"/>
                      <a:pt x="10627" y="11962"/>
                      <a:pt x="9800" y="11135"/>
                    </a:cubicBezTo>
                    <a:cubicBezTo>
                      <a:pt x="9388" y="10722"/>
                      <a:pt x="8846" y="10516"/>
                      <a:pt x="8302" y="10516"/>
                    </a:cubicBezTo>
                    <a:cubicBezTo>
                      <a:pt x="8019" y="10516"/>
                      <a:pt x="7735" y="10572"/>
                      <a:pt x="7470" y="10683"/>
                    </a:cubicBezTo>
                    <a:cubicBezTo>
                      <a:pt x="7715" y="9776"/>
                      <a:pt x="7624" y="8774"/>
                      <a:pt x="7151" y="7933"/>
                    </a:cubicBezTo>
                    <a:lnTo>
                      <a:pt x="7151" y="7933"/>
                    </a:lnTo>
                    <a:cubicBezTo>
                      <a:pt x="7199" y="8006"/>
                      <a:pt x="7264" y="8067"/>
                      <a:pt x="7344" y="8127"/>
                    </a:cubicBezTo>
                    <a:cubicBezTo>
                      <a:pt x="7924" y="8719"/>
                      <a:pt x="8681" y="9014"/>
                      <a:pt x="9437" y="9014"/>
                    </a:cubicBezTo>
                    <a:cubicBezTo>
                      <a:pt x="10184" y="9014"/>
                      <a:pt x="10931" y="8725"/>
                      <a:pt x="11505" y="8152"/>
                    </a:cubicBezTo>
                    <a:cubicBezTo>
                      <a:pt x="12683" y="6999"/>
                      <a:pt x="12683" y="5145"/>
                      <a:pt x="11530" y="3992"/>
                    </a:cubicBezTo>
                    <a:cubicBezTo>
                      <a:pt x="11229" y="3666"/>
                      <a:pt x="10853" y="3440"/>
                      <a:pt x="10477" y="3290"/>
                    </a:cubicBezTo>
                    <a:cubicBezTo>
                      <a:pt x="10402" y="2488"/>
                      <a:pt x="10051" y="1711"/>
                      <a:pt x="9424" y="1084"/>
                    </a:cubicBezTo>
                    <a:cubicBezTo>
                      <a:pt x="8704" y="364"/>
                      <a:pt x="7754" y="0"/>
                      <a:pt x="680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724;p33">
                <a:extLst>
                  <a:ext uri="{FF2B5EF4-FFF2-40B4-BE49-F238E27FC236}">
                    <a16:creationId xmlns:a16="http://schemas.microsoft.com/office/drawing/2014/main" id="{01B379F4-1AB4-93B2-803B-A95FF1E9FEF7}"/>
                  </a:ext>
                </a:extLst>
              </p:cNvPr>
              <p:cNvSpPr/>
              <p:nvPr/>
            </p:nvSpPr>
            <p:spPr>
              <a:xfrm>
                <a:off x="5435000" y="2495250"/>
                <a:ext cx="91500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325" extrusionOk="0">
                    <a:moveTo>
                      <a:pt x="1839" y="1"/>
                    </a:moveTo>
                    <a:cubicBezTo>
                      <a:pt x="1421" y="1"/>
                      <a:pt x="1000" y="157"/>
                      <a:pt x="677" y="467"/>
                    </a:cubicBezTo>
                    <a:cubicBezTo>
                      <a:pt x="0" y="1119"/>
                      <a:pt x="0" y="2172"/>
                      <a:pt x="652" y="2823"/>
                    </a:cubicBezTo>
                    <a:cubicBezTo>
                      <a:pt x="984" y="3155"/>
                      <a:pt x="1420" y="3325"/>
                      <a:pt x="1855" y="3325"/>
                    </a:cubicBezTo>
                    <a:cubicBezTo>
                      <a:pt x="2272" y="3325"/>
                      <a:pt x="2688" y="3168"/>
                      <a:pt x="3008" y="2848"/>
                    </a:cubicBezTo>
                    <a:cubicBezTo>
                      <a:pt x="3660" y="2197"/>
                      <a:pt x="3660" y="1144"/>
                      <a:pt x="3008" y="492"/>
                    </a:cubicBezTo>
                    <a:cubicBezTo>
                      <a:pt x="2692" y="163"/>
                      <a:pt x="2267" y="1"/>
                      <a:pt x="1839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725;p33">
                <a:extLst>
                  <a:ext uri="{FF2B5EF4-FFF2-40B4-BE49-F238E27FC236}">
                    <a16:creationId xmlns:a16="http://schemas.microsoft.com/office/drawing/2014/main" id="{6350F0EF-CDCB-ED82-2F1D-1E9AF0213B65}"/>
                  </a:ext>
                </a:extLst>
              </p:cNvPr>
              <p:cNvSpPr/>
              <p:nvPr/>
            </p:nvSpPr>
            <p:spPr>
              <a:xfrm>
                <a:off x="5269575" y="2389750"/>
                <a:ext cx="196150" cy="140075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5603" extrusionOk="0">
                    <a:moveTo>
                      <a:pt x="3074" y="1"/>
                    </a:moveTo>
                    <a:cubicBezTo>
                      <a:pt x="2357" y="1"/>
                      <a:pt x="1642" y="276"/>
                      <a:pt x="1104" y="828"/>
                    </a:cubicBezTo>
                    <a:cubicBezTo>
                      <a:pt x="1" y="1905"/>
                      <a:pt x="1" y="3685"/>
                      <a:pt x="1078" y="4763"/>
                    </a:cubicBezTo>
                    <a:cubicBezTo>
                      <a:pt x="1623" y="5320"/>
                      <a:pt x="2348" y="5602"/>
                      <a:pt x="3073" y="5602"/>
                    </a:cubicBezTo>
                    <a:cubicBezTo>
                      <a:pt x="3783" y="5602"/>
                      <a:pt x="4493" y="5333"/>
                      <a:pt x="5038" y="4788"/>
                    </a:cubicBezTo>
                    <a:cubicBezTo>
                      <a:pt x="5665" y="4161"/>
                      <a:pt x="5941" y="3309"/>
                      <a:pt x="5840" y="2482"/>
                    </a:cubicBezTo>
                    <a:lnTo>
                      <a:pt x="5840" y="2482"/>
                    </a:lnTo>
                    <a:cubicBezTo>
                      <a:pt x="6024" y="2578"/>
                      <a:pt x="6225" y="2626"/>
                      <a:pt x="6428" y="2626"/>
                    </a:cubicBezTo>
                    <a:cubicBezTo>
                      <a:pt x="6753" y="2626"/>
                      <a:pt x="7082" y="2503"/>
                      <a:pt x="7344" y="2256"/>
                    </a:cubicBezTo>
                    <a:cubicBezTo>
                      <a:pt x="7845" y="1755"/>
                      <a:pt x="7845" y="953"/>
                      <a:pt x="7344" y="427"/>
                    </a:cubicBezTo>
                    <a:cubicBezTo>
                      <a:pt x="7094" y="176"/>
                      <a:pt x="6761" y="51"/>
                      <a:pt x="6429" y="51"/>
                    </a:cubicBezTo>
                    <a:cubicBezTo>
                      <a:pt x="6097" y="51"/>
                      <a:pt x="5765" y="176"/>
                      <a:pt x="5515" y="427"/>
                    </a:cubicBezTo>
                    <a:cubicBezTo>
                      <a:pt x="5364" y="577"/>
                      <a:pt x="5239" y="778"/>
                      <a:pt x="5189" y="978"/>
                    </a:cubicBezTo>
                    <a:cubicBezTo>
                      <a:pt x="5139" y="928"/>
                      <a:pt x="5114" y="878"/>
                      <a:pt x="5063" y="828"/>
                    </a:cubicBezTo>
                    <a:cubicBezTo>
                      <a:pt x="4512" y="276"/>
                      <a:pt x="3792" y="1"/>
                      <a:pt x="3074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726;p33">
                <a:extLst>
                  <a:ext uri="{FF2B5EF4-FFF2-40B4-BE49-F238E27FC236}">
                    <a16:creationId xmlns:a16="http://schemas.microsoft.com/office/drawing/2014/main" id="{DE25AC5C-513A-C260-349B-CD0ED5B5FE00}"/>
                  </a:ext>
                </a:extLst>
              </p:cNvPr>
              <p:cNvSpPr/>
              <p:nvPr/>
            </p:nvSpPr>
            <p:spPr>
              <a:xfrm>
                <a:off x="5139875" y="2447400"/>
                <a:ext cx="83375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3049" extrusionOk="0">
                    <a:moveTo>
                      <a:pt x="1667" y="0"/>
                    </a:moveTo>
                    <a:cubicBezTo>
                      <a:pt x="1279" y="0"/>
                      <a:pt x="891" y="151"/>
                      <a:pt x="602" y="452"/>
                    </a:cubicBezTo>
                    <a:cubicBezTo>
                      <a:pt x="1" y="1028"/>
                      <a:pt x="1" y="2005"/>
                      <a:pt x="577" y="2607"/>
                    </a:cubicBezTo>
                    <a:cubicBezTo>
                      <a:pt x="881" y="2898"/>
                      <a:pt x="1275" y="3049"/>
                      <a:pt x="1667" y="3049"/>
                    </a:cubicBezTo>
                    <a:cubicBezTo>
                      <a:pt x="2052" y="3049"/>
                      <a:pt x="2435" y="2904"/>
                      <a:pt x="2733" y="2607"/>
                    </a:cubicBezTo>
                    <a:cubicBezTo>
                      <a:pt x="3334" y="2005"/>
                      <a:pt x="3334" y="1053"/>
                      <a:pt x="2733" y="452"/>
                    </a:cubicBezTo>
                    <a:cubicBezTo>
                      <a:pt x="2444" y="151"/>
                      <a:pt x="2056" y="0"/>
                      <a:pt x="1667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727;p33">
                <a:extLst>
                  <a:ext uri="{FF2B5EF4-FFF2-40B4-BE49-F238E27FC236}">
                    <a16:creationId xmlns:a16="http://schemas.microsoft.com/office/drawing/2014/main" id="{DD8C1C8F-B011-9FFC-E5CC-3858BC7F3BA7}"/>
                  </a:ext>
                </a:extLst>
              </p:cNvPr>
              <p:cNvSpPr/>
              <p:nvPr/>
            </p:nvSpPr>
            <p:spPr>
              <a:xfrm>
                <a:off x="5017075" y="2997600"/>
                <a:ext cx="56425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075" extrusionOk="0">
                    <a:moveTo>
                      <a:pt x="1116" y="1"/>
                    </a:moveTo>
                    <a:cubicBezTo>
                      <a:pt x="857" y="1"/>
                      <a:pt x="599" y="101"/>
                      <a:pt x="401" y="298"/>
                    </a:cubicBezTo>
                    <a:cubicBezTo>
                      <a:pt x="0" y="699"/>
                      <a:pt x="0" y="1351"/>
                      <a:pt x="401" y="1752"/>
                    </a:cubicBezTo>
                    <a:cubicBezTo>
                      <a:pt x="605" y="1968"/>
                      <a:pt x="873" y="2075"/>
                      <a:pt x="1140" y="2075"/>
                    </a:cubicBezTo>
                    <a:cubicBezTo>
                      <a:pt x="1399" y="2075"/>
                      <a:pt x="1658" y="1974"/>
                      <a:pt x="1855" y="1777"/>
                    </a:cubicBezTo>
                    <a:cubicBezTo>
                      <a:pt x="2256" y="1376"/>
                      <a:pt x="2256" y="724"/>
                      <a:pt x="1855" y="323"/>
                    </a:cubicBezTo>
                    <a:cubicBezTo>
                      <a:pt x="1652" y="107"/>
                      <a:pt x="1383" y="1"/>
                      <a:pt x="1116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728;p33">
                <a:extLst>
                  <a:ext uri="{FF2B5EF4-FFF2-40B4-BE49-F238E27FC236}">
                    <a16:creationId xmlns:a16="http://schemas.microsoft.com/office/drawing/2014/main" id="{EECAEAA9-9962-8886-215C-55C0A34163BF}"/>
                  </a:ext>
                </a:extLst>
              </p:cNvPr>
              <p:cNvSpPr/>
              <p:nvPr/>
            </p:nvSpPr>
            <p:spPr>
              <a:xfrm>
                <a:off x="5578477" y="2865876"/>
                <a:ext cx="153551" cy="1392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5571" extrusionOk="0">
                    <a:moveTo>
                      <a:pt x="3080" y="0"/>
                    </a:moveTo>
                    <a:cubicBezTo>
                      <a:pt x="2367" y="0"/>
                      <a:pt x="1652" y="270"/>
                      <a:pt x="1103" y="805"/>
                    </a:cubicBezTo>
                    <a:cubicBezTo>
                      <a:pt x="26" y="1883"/>
                      <a:pt x="1" y="3663"/>
                      <a:pt x="1103" y="4740"/>
                    </a:cubicBezTo>
                    <a:cubicBezTo>
                      <a:pt x="1645" y="5295"/>
                      <a:pt x="2365" y="5570"/>
                      <a:pt x="3083" y="5570"/>
                    </a:cubicBezTo>
                    <a:cubicBezTo>
                      <a:pt x="3793" y="5570"/>
                      <a:pt x="4503" y="5301"/>
                      <a:pt x="5038" y="4765"/>
                    </a:cubicBezTo>
                    <a:cubicBezTo>
                      <a:pt x="6141" y="3688"/>
                      <a:pt x="6141" y="1908"/>
                      <a:pt x="5063" y="830"/>
                    </a:cubicBezTo>
                    <a:cubicBezTo>
                      <a:pt x="4521" y="276"/>
                      <a:pt x="3802" y="0"/>
                      <a:pt x="30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729;p33">
                <a:extLst>
                  <a:ext uri="{FF2B5EF4-FFF2-40B4-BE49-F238E27FC236}">
                    <a16:creationId xmlns:a16="http://schemas.microsoft.com/office/drawing/2014/main" id="{3E3A6580-989D-3653-09EF-F3FF505CF534}"/>
                  </a:ext>
                </a:extLst>
              </p:cNvPr>
              <p:cNvSpPr/>
              <p:nvPr/>
            </p:nvSpPr>
            <p:spPr>
              <a:xfrm>
                <a:off x="5686250" y="3038400"/>
                <a:ext cx="103400" cy="93950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3758" extrusionOk="0">
                    <a:moveTo>
                      <a:pt x="2068" y="1"/>
                    </a:moveTo>
                    <a:cubicBezTo>
                      <a:pt x="1586" y="1"/>
                      <a:pt x="1103" y="183"/>
                      <a:pt x="727" y="546"/>
                    </a:cubicBezTo>
                    <a:cubicBezTo>
                      <a:pt x="1" y="1273"/>
                      <a:pt x="1" y="2476"/>
                      <a:pt x="727" y="3203"/>
                    </a:cubicBezTo>
                    <a:cubicBezTo>
                      <a:pt x="1094" y="3569"/>
                      <a:pt x="1581" y="3757"/>
                      <a:pt x="2068" y="3757"/>
                    </a:cubicBezTo>
                    <a:cubicBezTo>
                      <a:pt x="2546" y="3757"/>
                      <a:pt x="3024" y="3575"/>
                      <a:pt x="3384" y="3203"/>
                    </a:cubicBezTo>
                    <a:cubicBezTo>
                      <a:pt x="4111" y="2476"/>
                      <a:pt x="4136" y="1298"/>
                      <a:pt x="3409" y="546"/>
                    </a:cubicBezTo>
                    <a:cubicBezTo>
                      <a:pt x="3033" y="183"/>
                      <a:pt x="2551" y="1"/>
                      <a:pt x="206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730;p33">
                <a:extLst>
                  <a:ext uri="{FF2B5EF4-FFF2-40B4-BE49-F238E27FC236}">
                    <a16:creationId xmlns:a16="http://schemas.microsoft.com/office/drawing/2014/main" id="{0F00E810-8F82-2E5F-8B92-D642A1C6D9E5}"/>
                  </a:ext>
                </a:extLst>
              </p:cNvPr>
              <p:cNvSpPr/>
              <p:nvPr/>
            </p:nvSpPr>
            <p:spPr>
              <a:xfrm>
                <a:off x="5763325" y="2966500"/>
                <a:ext cx="48900" cy="44525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1781" extrusionOk="0">
                    <a:moveTo>
                      <a:pt x="978" y="1"/>
                    </a:moveTo>
                    <a:cubicBezTo>
                      <a:pt x="752" y="1"/>
                      <a:pt x="527" y="89"/>
                      <a:pt x="351" y="264"/>
                    </a:cubicBezTo>
                    <a:cubicBezTo>
                      <a:pt x="0" y="615"/>
                      <a:pt x="0" y="1166"/>
                      <a:pt x="351" y="1517"/>
                    </a:cubicBezTo>
                    <a:cubicBezTo>
                      <a:pt x="514" y="1693"/>
                      <a:pt x="740" y="1780"/>
                      <a:pt x="968" y="1780"/>
                    </a:cubicBezTo>
                    <a:cubicBezTo>
                      <a:pt x="1197" y="1780"/>
                      <a:pt x="1429" y="1693"/>
                      <a:pt x="1604" y="1517"/>
                    </a:cubicBezTo>
                    <a:cubicBezTo>
                      <a:pt x="1955" y="1166"/>
                      <a:pt x="1955" y="615"/>
                      <a:pt x="1604" y="264"/>
                    </a:cubicBezTo>
                    <a:cubicBezTo>
                      <a:pt x="1429" y="89"/>
                      <a:pt x="1203" y="1"/>
                      <a:pt x="97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731;p33">
                <a:extLst>
                  <a:ext uri="{FF2B5EF4-FFF2-40B4-BE49-F238E27FC236}">
                    <a16:creationId xmlns:a16="http://schemas.microsoft.com/office/drawing/2014/main" id="{78E3A764-9BBC-20E3-CF90-B502C64D2A28}"/>
                  </a:ext>
                </a:extLst>
              </p:cNvPr>
              <p:cNvSpPr/>
              <p:nvPr/>
            </p:nvSpPr>
            <p:spPr>
              <a:xfrm>
                <a:off x="5653050" y="3300475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99" y="0"/>
                    </a:moveTo>
                    <a:cubicBezTo>
                      <a:pt x="539" y="0"/>
                      <a:pt x="376" y="63"/>
                      <a:pt x="251" y="188"/>
                    </a:cubicBezTo>
                    <a:cubicBezTo>
                      <a:pt x="0" y="414"/>
                      <a:pt x="0" y="815"/>
                      <a:pt x="251" y="1066"/>
                    </a:cubicBezTo>
                    <a:cubicBezTo>
                      <a:pt x="364" y="1191"/>
                      <a:pt x="520" y="1254"/>
                      <a:pt x="680" y="1254"/>
                    </a:cubicBezTo>
                    <a:cubicBezTo>
                      <a:pt x="840" y="1254"/>
                      <a:pt x="1003" y="1191"/>
                      <a:pt x="1128" y="1066"/>
                    </a:cubicBezTo>
                    <a:cubicBezTo>
                      <a:pt x="1379" y="815"/>
                      <a:pt x="1379" y="414"/>
                      <a:pt x="1128" y="188"/>
                    </a:cubicBezTo>
                    <a:cubicBezTo>
                      <a:pt x="1015" y="63"/>
                      <a:pt x="859" y="0"/>
                      <a:pt x="699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732;p33">
                <a:extLst>
                  <a:ext uri="{FF2B5EF4-FFF2-40B4-BE49-F238E27FC236}">
                    <a16:creationId xmlns:a16="http://schemas.microsoft.com/office/drawing/2014/main" id="{01FC8936-1868-46C6-6828-4B6F7655A662}"/>
                  </a:ext>
                </a:extLst>
              </p:cNvPr>
              <p:cNvSpPr/>
              <p:nvPr/>
            </p:nvSpPr>
            <p:spPr>
              <a:xfrm>
                <a:off x="5381100" y="3212975"/>
                <a:ext cx="97775" cy="88550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3542" extrusionOk="0">
                    <a:moveTo>
                      <a:pt x="1953" y="1"/>
                    </a:moveTo>
                    <a:cubicBezTo>
                      <a:pt x="1503" y="1"/>
                      <a:pt x="1050" y="170"/>
                      <a:pt x="703" y="505"/>
                    </a:cubicBezTo>
                    <a:cubicBezTo>
                      <a:pt x="1" y="1207"/>
                      <a:pt x="1" y="2310"/>
                      <a:pt x="703" y="3012"/>
                    </a:cubicBezTo>
                    <a:cubicBezTo>
                      <a:pt x="1044" y="3366"/>
                      <a:pt x="1500" y="3541"/>
                      <a:pt x="1959" y="3541"/>
                    </a:cubicBezTo>
                    <a:cubicBezTo>
                      <a:pt x="2409" y="3541"/>
                      <a:pt x="2861" y="3372"/>
                      <a:pt x="3209" y="3037"/>
                    </a:cubicBezTo>
                    <a:cubicBezTo>
                      <a:pt x="3886" y="2335"/>
                      <a:pt x="3911" y="1207"/>
                      <a:pt x="3209" y="530"/>
                    </a:cubicBezTo>
                    <a:cubicBezTo>
                      <a:pt x="2868" y="176"/>
                      <a:pt x="2411" y="1"/>
                      <a:pt x="1953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733;p33">
                <a:extLst>
                  <a:ext uri="{FF2B5EF4-FFF2-40B4-BE49-F238E27FC236}">
                    <a16:creationId xmlns:a16="http://schemas.microsoft.com/office/drawing/2014/main" id="{10535631-8104-B009-D99F-E4B642054B9E}"/>
                  </a:ext>
                </a:extLst>
              </p:cNvPr>
              <p:cNvSpPr/>
              <p:nvPr/>
            </p:nvSpPr>
            <p:spPr>
              <a:xfrm>
                <a:off x="5884250" y="3021400"/>
                <a:ext cx="57050" cy="522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088" extrusionOk="0">
                    <a:moveTo>
                      <a:pt x="1128" y="1"/>
                    </a:moveTo>
                    <a:cubicBezTo>
                      <a:pt x="863" y="1"/>
                      <a:pt x="599" y="101"/>
                      <a:pt x="401" y="299"/>
                    </a:cubicBezTo>
                    <a:cubicBezTo>
                      <a:pt x="0" y="725"/>
                      <a:pt x="0" y="1376"/>
                      <a:pt x="401" y="1777"/>
                    </a:cubicBezTo>
                    <a:cubicBezTo>
                      <a:pt x="605" y="1981"/>
                      <a:pt x="873" y="2088"/>
                      <a:pt x="1140" y="2088"/>
                    </a:cubicBezTo>
                    <a:cubicBezTo>
                      <a:pt x="1399" y="2088"/>
                      <a:pt x="1658" y="1987"/>
                      <a:pt x="1855" y="1777"/>
                    </a:cubicBezTo>
                    <a:cubicBezTo>
                      <a:pt x="2281" y="1376"/>
                      <a:pt x="2281" y="725"/>
                      <a:pt x="1880" y="324"/>
                    </a:cubicBezTo>
                    <a:cubicBezTo>
                      <a:pt x="1677" y="107"/>
                      <a:pt x="1402" y="1"/>
                      <a:pt x="112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734;p33">
                <a:extLst>
                  <a:ext uri="{FF2B5EF4-FFF2-40B4-BE49-F238E27FC236}">
                    <a16:creationId xmlns:a16="http://schemas.microsoft.com/office/drawing/2014/main" id="{52786E76-842C-B658-EFE0-882BC7F16A1A}"/>
                  </a:ext>
                </a:extLst>
              </p:cNvPr>
              <p:cNvSpPr/>
              <p:nvPr/>
            </p:nvSpPr>
            <p:spPr>
              <a:xfrm>
                <a:off x="5671850" y="2351525"/>
                <a:ext cx="130350" cy="76875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3075" extrusionOk="0">
                    <a:moveTo>
                      <a:pt x="0" y="1"/>
                    </a:moveTo>
                    <a:cubicBezTo>
                      <a:pt x="201" y="652"/>
                      <a:pt x="551" y="1279"/>
                      <a:pt x="1078" y="1805"/>
                    </a:cubicBezTo>
                    <a:cubicBezTo>
                      <a:pt x="1905" y="2651"/>
                      <a:pt x="3014" y="3074"/>
                      <a:pt x="4119" y="3074"/>
                    </a:cubicBezTo>
                    <a:cubicBezTo>
                      <a:pt x="4488" y="3074"/>
                      <a:pt x="4856" y="3027"/>
                      <a:pt x="5213" y="2933"/>
                    </a:cubicBezTo>
                    <a:cubicBezTo>
                      <a:pt x="3584" y="1680"/>
                      <a:pt x="1830" y="703"/>
                      <a:pt x="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735;p33">
                <a:extLst>
                  <a:ext uri="{FF2B5EF4-FFF2-40B4-BE49-F238E27FC236}">
                    <a16:creationId xmlns:a16="http://schemas.microsoft.com/office/drawing/2014/main" id="{BD51A3C1-BBF4-D724-68D0-6BFEB657D866}"/>
                  </a:ext>
                </a:extLst>
              </p:cNvPr>
              <p:cNvSpPr/>
              <p:nvPr/>
            </p:nvSpPr>
            <p:spPr>
              <a:xfrm>
                <a:off x="5154300" y="3235350"/>
                <a:ext cx="352775" cy="146475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5859" extrusionOk="0">
                    <a:moveTo>
                      <a:pt x="3846" y="0"/>
                    </a:moveTo>
                    <a:cubicBezTo>
                      <a:pt x="2470" y="0"/>
                      <a:pt x="1091" y="496"/>
                      <a:pt x="0" y="1490"/>
                    </a:cubicBezTo>
                    <a:cubicBezTo>
                      <a:pt x="3806" y="4396"/>
                      <a:pt x="8375" y="5859"/>
                      <a:pt x="12928" y="5859"/>
                    </a:cubicBezTo>
                    <a:cubicBezTo>
                      <a:pt x="13322" y="5859"/>
                      <a:pt x="13717" y="5848"/>
                      <a:pt x="14111" y="5826"/>
                    </a:cubicBezTo>
                    <a:cubicBezTo>
                      <a:pt x="13960" y="5475"/>
                      <a:pt x="13735" y="5149"/>
                      <a:pt x="13459" y="4874"/>
                    </a:cubicBezTo>
                    <a:cubicBezTo>
                      <a:pt x="12813" y="4228"/>
                      <a:pt x="11962" y="3900"/>
                      <a:pt x="11115" y="3900"/>
                    </a:cubicBezTo>
                    <a:cubicBezTo>
                      <a:pt x="10516" y="3900"/>
                      <a:pt x="9918" y="4065"/>
                      <a:pt x="9399" y="4397"/>
                    </a:cubicBezTo>
                    <a:cubicBezTo>
                      <a:pt x="9173" y="3395"/>
                      <a:pt x="8672" y="2468"/>
                      <a:pt x="7895" y="1691"/>
                    </a:cubicBezTo>
                    <a:cubicBezTo>
                      <a:pt x="6782" y="565"/>
                      <a:pt x="5315" y="0"/>
                      <a:pt x="384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736;p33">
                <a:extLst>
                  <a:ext uri="{FF2B5EF4-FFF2-40B4-BE49-F238E27FC236}">
                    <a16:creationId xmlns:a16="http://schemas.microsoft.com/office/drawing/2014/main" id="{91E55596-B397-8488-6877-EAFBAAC29D31}"/>
                  </a:ext>
                </a:extLst>
              </p:cNvPr>
              <p:cNvSpPr/>
              <p:nvPr/>
            </p:nvSpPr>
            <p:spPr>
              <a:xfrm>
                <a:off x="5851050" y="2675075"/>
                <a:ext cx="47000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715" extrusionOk="0">
                    <a:moveTo>
                      <a:pt x="940" y="1"/>
                    </a:moveTo>
                    <a:cubicBezTo>
                      <a:pt x="725" y="1"/>
                      <a:pt x="511" y="82"/>
                      <a:pt x="351" y="242"/>
                    </a:cubicBezTo>
                    <a:cubicBezTo>
                      <a:pt x="0" y="593"/>
                      <a:pt x="0" y="1119"/>
                      <a:pt x="351" y="1470"/>
                    </a:cubicBezTo>
                    <a:cubicBezTo>
                      <a:pt x="514" y="1633"/>
                      <a:pt x="727" y="1714"/>
                      <a:pt x="943" y="1714"/>
                    </a:cubicBezTo>
                    <a:cubicBezTo>
                      <a:pt x="1159" y="1714"/>
                      <a:pt x="1379" y="1633"/>
                      <a:pt x="1554" y="1470"/>
                    </a:cubicBezTo>
                    <a:cubicBezTo>
                      <a:pt x="1880" y="1144"/>
                      <a:pt x="1880" y="593"/>
                      <a:pt x="1554" y="267"/>
                    </a:cubicBezTo>
                    <a:cubicBezTo>
                      <a:pt x="1388" y="88"/>
                      <a:pt x="1164" y="1"/>
                      <a:pt x="94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737;p33">
                <a:extLst>
                  <a:ext uri="{FF2B5EF4-FFF2-40B4-BE49-F238E27FC236}">
                    <a16:creationId xmlns:a16="http://schemas.microsoft.com/office/drawing/2014/main" id="{B4599771-B61D-5283-769F-9508467A16D4}"/>
                  </a:ext>
                </a:extLst>
              </p:cNvPr>
              <p:cNvSpPr/>
              <p:nvPr/>
            </p:nvSpPr>
            <p:spPr>
              <a:xfrm>
                <a:off x="5827850" y="2576850"/>
                <a:ext cx="94650" cy="85650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3426" extrusionOk="0">
                    <a:moveTo>
                      <a:pt x="1881" y="1"/>
                    </a:moveTo>
                    <a:cubicBezTo>
                      <a:pt x="1446" y="1"/>
                      <a:pt x="1013" y="164"/>
                      <a:pt x="677" y="487"/>
                    </a:cubicBezTo>
                    <a:cubicBezTo>
                      <a:pt x="26" y="1163"/>
                      <a:pt x="1" y="2241"/>
                      <a:pt x="677" y="2918"/>
                    </a:cubicBezTo>
                    <a:cubicBezTo>
                      <a:pt x="1016" y="3256"/>
                      <a:pt x="1454" y="3425"/>
                      <a:pt x="1893" y="3425"/>
                    </a:cubicBezTo>
                    <a:cubicBezTo>
                      <a:pt x="2332" y="3425"/>
                      <a:pt x="2770" y="3256"/>
                      <a:pt x="3109" y="2918"/>
                    </a:cubicBezTo>
                    <a:cubicBezTo>
                      <a:pt x="3760" y="2266"/>
                      <a:pt x="3785" y="1188"/>
                      <a:pt x="3109" y="512"/>
                    </a:cubicBezTo>
                    <a:cubicBezTo>
                      <a:pt x="2767" y="170"/>
                      <a:pt x="2323" y="1"/>
                      <a:pt x="1881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738;p33">
                <a:extLst>
                  <a:ext uri="{FF2B5EF4-FFF2-40B4-BE49-F238E27FC236}">
                    <a16:creationId xmlns:a16="http://schemas.microsoft.com/office/drawing/2014/main" id="{C529FFFB-D0BB-895C-30B5-D65B61ABAD85}"/>
                  </a:ext>
                </a:extLst>
              </p:cNvPr>
              <p:cNvSpPr/>
              <p:nvPr/>
            </p:nvSpPr>
            <p:spPr>
              <a:xfrm>
                <a:off x="5035250" y="2720900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80" y="0"/>
                    </a:moveTo>
                    <a:cubicBezTo>
                      <a:pt x="520" y="0"/>
                      <a:pt x="364" y="63"/>
                      <a:pt x="251" y="188"/>
                    </a:cubicBezTo>
                    <a:cubicBezTo>
                      <a:pt x="0" y="439"/>
                      <a:pt x="0" y="815"/>
                      <a:pt x="226" y="1065"/>
                    </a:cubicBezTo>
                    <a:cubicBezTo>
                      <a:pt x="351" y="1191"/>
                      <a:pt x="514" y="1253"/>
                      <a:pt x="677" y="1253"/>
                    </a:cubicBezTo>
                    <a:cubicBezTo>
                      <a:pt x="840" y="1253"/>
                      <a:pt x="1003" y="1191"/>
                      <a:pt x="1128" y="1065"/>
                    </a:cubicBezTo>
                    <a:cubicBezTo>
                      <a:pt x="1379" y="840"/>
                      <a:pt x="1379" y="439"/>
                      <a:pt x="1128" y="188"/>
                    </a:cubicBezTo>
                    <a:cubicBezTo>
                      <a:pt x="1003" y="63"/>
                      <a:pt x="840" y="0"/>
                      <a:pt x="6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739;p33">
              <a:extLst>
                <a:ext uri="{FF2B5EF4-FFF2-40B4-BE49-F238E27FC236}">
                  <a16:creationId xmlns:a16="http://schemas.microsoft.com/office/drawing/2014/main" id="{4F280799-E416-1DBF-5649-8642BEA0B17C}"/>
                </a:ext>
              </a:extLst>
            </p:cNvPr>
            <p:cNvSpPr/>
            <p:nvPr/>
          </p:nvSpPr>
          <p:spPr>
            <a:xfrm>
              <a:off x="4944374" y="2314951"/>
              <a:ext cx="1040330" cy="1066909"/>
            </a:xfrm>
            <a:custGeom>
              <a:avLst/>
              <a:gdLst/>
              <a:ahLst/>
              <a:cxnLst/>
              <a:rect l="l" t="t" r="r" b="b"/>
              <a:pathLst>
                <a:path w="50428" h="50427" extrusionOk="0">
                  <a:moveTo>
                    <a:pt x="25214" y="0"/>
                  </a:moveTo>
                  <a:cubicBezTo>
                    <a:pt x="11304" y="0"/>
                    <a:pt x="1" y="11279"/>
                    <a:pt x="1" y="25214"/>
                  </a:cubicBezTo>
                  <a:cubicBezTo>
                    <a:pt x="1" y="39149"/>
                    <a:pt x="11304" y="50427"/>
                    <a:pt x="25214" y="50427"/>
                  </a:cubicBezTo>
                  <a:cubicBezTo>
                    <a:pt x="39149" y="50427"/>
                    <a:pt x="50427" y="39149"/>
                    <a:pt x="50427" y="25214"/>
                  </a:cubicBezTo>
                  <a:cubicBezTo>
                    <a:pt x="50427" y="11279"/>
                    <a:pt x="39149" y="0"/>
                    <a:pt x="25214" y="0"/>
                  </a:cubicBezTo>
                  <a:close/>
                </a:path>
              </a:pathLst>
            </a:custGeom>
            <a:solidFill>
              <a:srgbClr val="EE006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0;p33">
              <a:extLst>
                <a:ext uri="{FF2B5EF4-FFF2-40B4-BE49-F238E27FC236}">
                  <a16:creationId xmlns:a16="http://schemas.microsoft.com/office/drawing/2014/main" id="{69F04FC2-EBC1-F643-E4FB-B07CBA647FAB}"/>
                </a:ext>
              </a:extLst>
            </p:cNvPr>
            <p:cNvSpPr/>
            <p:nvPr/>
          </p:nvSpPr>
          <p:spPr>
            <a:xfrm>
              <a:off x="4944214" y="2314423"/>
              <a:ext cx="1067485" cy="1068038"/>
            </a:xfrm>
            <a:custGeom>
              <a:avLst/>
              <a:gdLst/>
              <a:ahLst/>
              <a:cxnLst/>
              <a:rect l="l" t="t" r="r" b="b"/>
              <a:pathLst>
                <a:path w="48297" h="48322" extrusionOk="0">
                  <a:moveTo>
                    <a:pt x="24136" y="0"/>
                  </a:moveTo>
                  <a:cubicBezTo>
                    <a:pt x="10802" y="0"/>
                    <a:pt x="0" y="10827"/>
                    <a:pt x="0" y="24161"/>
                  </a:cubicBezTo>
                  <a:cubicBezTo>
                    <a:pt x="0" y="37494"/>
                    <a:pt x="10802" y="48321"/>
                    <a:pt x="24136" y="48321"/>
                  </a:cubicBezTo>
                  <a:cubicBezTo>
                    <a:pt x="37494" y="48321"/>
                    <a:pt x="48296" y="37494"/>
                    <a:pt x="48296" y="24161"/>
                  </a:cubicBezTo>
                  <a:cubicBezTo>
                    <a:pt x="48296" y="10827"/>
                    <a:pt x="37494" y="0"/>
                    <a:pt x="24136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1;p33">
              <a:extLst>
                <a:ext uri="{FF2B5EF4-FFF2-40B4-BE49-F238E27FC236}">
                  <a16:creationId xmlns:a16="http://schemas.microsoft.com/office/drawing/2014/main" id="{84B829A6-B39B-7DAD-B63D-E4A742841DCE}"/>
                </a:ext>
              </a:extLst>
            </p:cNvPr>
            <p:cNvSpPr/>
            <p:nvPr/>
          </p:nvSpPr>
          <p:spPr>
            <a:xfrm>
              <a:off x="4944183" y="2314963"/>
              <a:ext cx="1067434" cy="1066849"/>
            </a:xfrm>
            <a:custGeom>
              <a:avLst/>
              <a:gdLst/>
              <a:ahLst/>
              <a:cxnLst/>
              <a:rect l="l" t="t" r="r" b="b"/>
              <a:pathLst>
                <a:path w="45690" h="45665" extrusionOk="0">
                  <a:moveTo>
                    <a:pt x="22833" y="0"/>
                  </a:moveTo>
                  <a:cubicBezTo>
                    <a:pt x="10226" y="0"/>
                    <a:pt x="0" y="10226"/>
                    <a:pt x="0" y="22833"/>
                  </a:cubicBezTo>
                  <a:cubicBezTo>
                    <a:pt x="0" y="35439"/>
                    <a:pt x="10226" y="45665"/>
                    <a:pt x="22833" y="45665"/>
                  </a:cubicBezTo>
                  <a:cubicBezTo>
                    <a:pt x="35464" y="45665"/>
                    <a:pt x="45690" y="35439"/>
                    <a:pt x="45690" y="22833"/>
                  </a:cubicBezTo>
                  <a:cubicBezTo>
                    <a:pt x="45690" y="10226"/>
                    <a:pt x="35464" y="0"/>
                    <a:pt x="22833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42;p33">
              <a:extLst>
                <a:ext uri="{FF2B5EF4-FFF2-40B4-BE49-F238E27FC236}">
                  <a16:creationId xmlns:a16="http://schemas.microsoft.com/office/drawing/2014/main" id="{E37D5C94-077C-64DB-65A0-84D4C2181257}"/>
                </a:ext>
              </a:extLst>
            </p:cNvPr>
            <p:cNvSpPr/>
            <p:nvPr/>
          </p:nvSpPr>
          <p:spPr>
            <a:xfrm>
              <a:off x="4889250" y="2463700"/>
              <a:ext cx="1154175" cy="918250"/>
            </a:xfrm>
            <a:custGeom>
              <a:avLst/>
              <a:gdLst/>
              <a:ahLst/>
              <a:cxnLst/>
              <a:rect l="l" t="t" r="r" b="b"/>
              <a:pathLst>
                <a:path w="46167" h="36730" extrusionOk="0">
                  <a:moveTo>
                    <a:pt x="8773" y="0"/>
                  </a:moveTo>
                  <a:cubicBezTo>
                    <a:pt x="8572" y="175"/>
                    <a:pt x="8372" y="376"/>
                    <a:pt x="8196" y="576"/>
                  </a:cubicBezTo>
                  <a:cubicBezTo>
                    <a:pt x="1" y="9048"/>
                    <a:pt x="251" y="22557"/>
                    <a:pt x="8723" y="30752"/>
                  </a:cubicBezTo>
                  <a:cubicBezTo>
                    <a:pt x="12872" y="34742"/>
                    <a:pt x="18216" y="36730"/>
                    <a:pt x="23551" y="36730"/>
                  </a:cubicBezTo>
                  <a:cubicBezTo>
                    <a:pt x="29140" y="36730"/>
                    <a:pt x="34718" y="34548"/>
                    <a:pt x="38898" y="30201"/>
                  </a:cubicBezTo>
                  <a:cubicBezTo>
                    <a:pt x="44537" y="24386"/>
                    <a:pt x="46166" y="16191"/>
                    <a:pt x="43911" y="8973"/>
                  </a:cubicBezTo>
                  <a:lnTo>
                    <a:pt x="43911" y="8973"/>
                  </a:lnTo>
                  <a:lnTo>
                    <a:pt x="31931" y="21379"/>
                  </a:lnTo>
                  <a:cubicBezTo>
                    <a:pt x="29037" y="24375"/>
                    <a:pt x="25182" y="25879"/>
                    <a:pt x="21317" y="25879"/>
                  </a:cubicBezTo>
                  <a:cubicBezTo>
                    <a:pt x="17618" y="25879"/>
                    <a:pt x="13909" y="24500"/>
                    <a:pt x="11028" y="21729"/>
                  </a:cubicBezTo>
                  <a:lnTo>
                    <a:pt x="9625" y="20376"/>
                  </a:lnTo>
                  <a:cubicBezTo>
                    <a:pt x="3910" y="14862"/>
                    <a:pt x="3585" y="5890"/>
                    <a:pt x="8773" y="0"/>
                  </a:cubicBezTo>
                  <a:close/>
                </a:path>
              </a:pathLst>
            </a:custGeom>
            <a:solidFill>
              <a:srgbClr val="EE0069">
                <a:alpha val="25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719;p33">
            <a:extLst>
              <a:ext uri="{FF2B5EF4-FFF2-40B4-BE49-F238E27FC236}">
                <a16:creationId xmlns:a16="http://schemas.microsoft.com/office/drawing/2014/main" id="{48D771CF-66B4-4D2D-004D-B7E53F1C85B6}"/>
              </a:ext>
            </a:extLst>
          </p:cNvPr>
          <p:cNvGrpSpPr/>
          <p:nvPr/>
        </p:nvGrpSpPr>
        <p:grpSpPr>
          <a:xfrm>
            <a:off x="6841207" y="2508889"/>
            <a:ext cx="193872" cy="172374"/>
            <a:chOff x="4889250" y="2314423"/>
            <a:chExt cx="1174850" cy="1068038"/>
          </a:xfrm>
        </p:grpSpPr>
        <p:grpSp>
          <p:nvGrpSpPr>
            <p:cNvPr id="37" name="Google Shape;720;p33">
              <a:extLst>
                <a:ext uri="{FF2B5EF4-FFF2-40B4-BE49-F238E27FC236}">
                  <a16:creationId xmlns:a16="http://schemas.microsoft.com/office/drawing/2014/main" id="{8E52AD2F-0D84-744A-5A6A-F454081A9E0E}"/>
                </a:ext>
              </a:extLst>
            </p:cNvPr>
            <p:cNvGrpSpPr/>
            <p:nvPr/>
          </p:nvGrpSpPr>
          <p:grpSpPr>
            <a:xfrm>
              <a:off x="4891751" y="2314951"/>
              <a:ext cx="1172349" cy="1066927"/>
              <a:chOff x="4891751" y="2314951"/>
              <a:chExt cx="1172349" cy="1066927"/>
            </a:xfrm>
          </p:grpSpPr>
          <p:sp>
            <p:nvSpPr>
              <p:cNvPr id="42" name="Google Shape;721;p33">
                <a:extLst>
                  <a:ext uri="{FF2B5EF4-FFF2-40B4-BE49-F238E27FC236}">
                    <a16:creationId xmlns:a16="http://schemas.microsoft.com/office/drawing/2014/main" id="{ED9C4005-E4C1-7AF3-86F6-E00AA75118B8}"/>
                  </a:ext>
                </a:extLst>
              </p:cNvPr>
              <p:cNvSpPr/>
              <p:nvPr/>
            </p:nvSpPr>
            <p:spPr>
              <a:xfrm>
                <a:off x="4891751" y="2314951"/>
                <a:ext cx="1172349" cy="1066927"/>
              </a:xfrm>
              <a:custGeom>
                <a:avLst/>
                <a:gdLst/>
                <a:ahLst/>
                <a:cxnLst/>
                <a:rect l="l" t="t" r="r" b="b"/>
                <a:pathLst>
                  <a:path w="46894" h="42677" extrusionOk="0">
                    <a:moveTo>
                      <a:pt x="23436" y="0"/>
                    </a:moveTo>
                    <a:cubicBezTo>
                      <a:pt x="18010" y="0"/>
                      <a:pt x="12579" y="2056"/>
                      <a:pt x="8422" y="6176"/>
                    </a:cubicBezTo>
                    <a:cubicBezTo>
                      <a:pt x="51" y="14471"/>
                      <a:pt x="1" y="27980"/>
                      <a:pt x="8297" y="36351"/>
                    </a:cubicBezTo>
                    <a:cubicBezTo>
                      <a:pt x="12460" y="40565"/>
                      <a:pt x="17957" y="42677"/>
                      <a:pt x="23458" y="42677"/>
                    </a:cubicBezTo>
                    <a:cubicBezTo>
                      <a:pt x="28885" y="42677"/>
                      <a:pt x="34315" y="40621"/>
                      <a:pt x="38472" y="36502"/>
                    </a:cubicBezTo>
                    <a:cubicBezTo>
                      <a:pt x="46843" y="28206"/>
                      <a:pt x="46893" y="14697"/>
                      <a:pt x="38598" y="6326"/>
                    </a:cubicBezTo>
                    <a:cubicBezTo>
                      <a:pt x="34434" y="2112"/>
                      <a:pt x="28937" y="0"/>
                      <a:pt x="234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722;p33">
                <a:extLst>
                  <a:ext uri="{FF2B5EF4-FFF2-40B4-BE49-F238E27FC236}">
                    <a16:creationId xmlns:a16="http://schemas.microsoft.com/office/drawing/2014/main" id="{6D5D6DEC-9626-7CC1-1AC3-5524AF75685F}"/>
                  </a:ext>
                </a:extLst>
              </p:cNvPr>
              <p:cNvSpPr/>
              <p:nvPr/>
            </p:nvSpPr>
            <p:spPr>
              <a:xfrm>
                <a:off x="5068450" y="2877300"/>
                <a:ext cx="597775" cy="459150"/>
              </a:xfrm>
              <a:custGeom>
                <a:avLst/>
                <a:gdLst/>
                <a:ahLst/>
                <a:cxnLst/>
                <a:rect l="l" t="t" r="r" b="b"/>
                <a:pathLst>
                  <a:path w="23911" h="18366" extrusionOk="0">
                    <a:moveTo>
                      <a:pt x="14337" y="1"/>
                    </a:moveTo>
                    <a:cubicBezTo>
                      <a:pt x="13971" y="1"/>
                      <a:pt x="13607" y="139"/>
                      <a:pt x="13334" y="424"/>
                    </a:cubicBezTo>
                    <a:cubicBezTo>
                      <a:pt x="12858" y="900"/>
                      <a:pt x="12783" y="1627"/>
                      <a:pt x="13108" y="2178"/>
                    </a:cubicBezTo>
                    <a:cubicBezTo>
                      <a:pt x="13078" y="2177"/>
                      <a:pt x="13047" y="2177"/>
                      <a:pt x="13016" y="2177"/>
                    </a:cubicBezTo>
                    <a:cubicBezTo>
                      <a:pt x="11819" y="2177"/>
                      <a:pt x="10628" y="2652"/>
                      <a:pt x="9700" y="3556"/>
                    </a:cubicBezTo>
                    <a:cubicBezTo>
                      <a:pt x="9650" y="3607"/>
                      <a:pt x="9625" y="3632"/>
                      <a:pt x="9575" y="3682"/>
                    </a:cubicBezTo>
                    <a:cubicBezTo>
                      <a:pt x="9374" y="3306"/>
                      <a:pt x="9098" y="2980"/>
                      <a:pt x="8798" y="2654"/>
                    </a:cubicBezTo>
                    <a:cubicBezTo>
                      <a:pt x="7852" y="1695"/>
                      <a:pt x="6601" y="1213"/>
                      <a:pt x="5349" y="1213"/>
                    </a:cubicBezTo>
                    <a:cubicBezTo>
                      <a:pt x="4113" y="1213"/>
                      <a:pt x="2877" y="1683"/>
                      <a:pt x="1930" y="2629"/>
                    </a:cubicBezTo>
                    <a:cubicBezTo>
                      <a:pt x="26" y="4509"/>
                      <a:pt x="1" y="7592"/>
                      <a:pt x="1880" y="9496"/>
                    </a:cubicBezTo>
                    <a:cubicBezTo>
                      <a:pt x="2181" y="9797"/>
                      <a:pt x="2482" y="10023"/>
                      <a:pt x="2808" y="10223"/>
                    </a:cubicBezTo>
                    <a:cubicBezTo>
                      <a:pt x="2357" y="10749"/>
                      <a:pt x="2382" y="11551"/>
                      <a:pt x="2883" y="12053"/>
                    </a:cubicBezTo>
                    <a:cubicBezTo>
                      <a:pt x="3146" y="12316"/>
                      <a:pt x="3491" y="12447"/>
                      <a:pt x="3835" y="12447"/>
                    </a:cubicBezTo>
                    <a:cubicBezTo>
                      <a:pt x="4180" y="12447"/>
                      <a:pt x="4524" y="12316"/>
                      <a:pt x="4788" y="12053"/>
                    </a:cubicBezTo>
                    <a:cubicBezTo>
                      <a:pt x="5088" y="11752"/>
                      <a:pt x="5214" y="11326"/>
                      <a:pt x="5164" y="10950"/>
                    </a:cubicBezTo>
                    <a:lnTo>
                      <a:pt x="5164" y="10950"/>
                    </a:lnTo>
                    <a:cubicBezTo>
                      <a:pt x="5217" y="10952"/>
                      <a:pt x="5271" y="10953"/>
                      <a:pt x="5325" y="10953"/>
                    </a:cubicBezTo>
                    <a:cubicBezTo>
                      <a:pt x="6022" y="10953"/>
                      <a:pt x="6716" y="10801"/>
                      <a:pt x="7344" y="10499"/>
                    </a:cubicBezTo>
                    <a:cubicBezTo>
                      <a:pt x="7494" y="11000"/>
                      <a:pt x="7745" y="11476"/>
                      <a:pt x="8146" y="11852"/>
                    </a:cubicBezTo>
                    <a:cubicBezTo>
                      <a:pt x="8751" y="12469"/>
                      <a:pt x="9545" y="12776"/>
                      <a:pt x="10342" y="12776"/>
                    </a:cubicBezTo>
                    <a:cubicBezTo>
                      <a:pt x="11130" y="12776"/>
                      <a:pt x="11921" y="12476"/>
                      <a:pt x="12532" y="11877"/>
                    </a:cubicBezTo>
                    <a:cubicBezTo>
                      <a:pt x="12582" y="11827"/>
                      <a:pt x="12607" y="11802"/>
                      <a:pt x="12657" y="11752"/>
                    </a:cubicBezTo>
                    <a:cubicBezTo>
                      <a:pt x="12799" y="11765"/>
                      <a:pt x="12941" y="11772"/>
                      <a:pt x="13083" y="11772"/>
                    </a:cubicBezTo>
                    <a:cubicBezTo>
                      <a:pt x="14300" y="11772"/>
                      <a:pt x="15522" y="11294"/>
                      <a:pt x="16442" y="10373"/>
                    </a:cubicBezTo>
                    <a:cubicBezTo>
                      <a:pt x="16642" y="10173"/>
                      <a:pt x="16818" y="9972"/>
                      <a:pt x="16993" y="9747"/>
                    </a:cubicBezTo>
                    <a:lnTo>
                      <a:pt x="16993" y="9747"/>
                    </a:lnTo>
                    <a:cubicBezTo>
                      <a:pt x="16893" y="10699"/>
                      <a:pt x="17194" y="11702"/>
                      <a:pt x="17921" y="12429"/>
                    </a:cubicBezTo>
                    <a:cubicBezTo>
                      <a:pt x="18171" y="12679"/>
                      <a:pt x="18447" y="12880"/>
                      <a:pt x="18723" y="13030"/>
                    </a:cubicBezTo>
                    <a:cubicBezTo>
                      <a:pt x="18522" y="13155"/>
                      <a:pt x="18322" y="13281"/>
                      <a:pt x="18146" y="13481"/>
                    </a:cubicBezTo>
                    <a:cubicBezTo>
                      <a:pt x="17018" y="14584"/>
                      <a:pt x="17018" y="16389"/>
                      <a:pt x="18121" y="17516"/>
                    </a:cubicBezTo>
                    <a:cubicBezTo>
                      <a:pt x="18688" y="18083"/>
                      <a:pt x="19426" y="18365"/>
                      <a:pt x="20163" y="18365"/>
                    </a:cubicBezTo>
                    <a:cubicBezTo>
                      <a:pt x="20892" y="18365"/>
                      <a:pt x="21620" y="18090"/>
                      <a:pt x="22181" y="17541"/>
                    </a:cubicBezTo>
                    <a:cubicBezTo>
                      <a:pt x="23309" y="16414"/>
                      <a:pt x="23309" y="14609"/>
                      <a:pt x="22206" y="13481"/>
                    </a:cubicBezTo>
                    <a:cubicBezTo>
                      <a:pt x="22031" y="13331"/>
                      <a:pt x="21880" y="13206"/>
                      <a:pt x="21705" y="13080"/>
                    </a:cubicBezTo>
                    <a:cubicBezTo>
                      <a:pt x="22031" y="12930"/>
                      <a:pt x="22332" y="12729"/>
                      <a:pt x="22607" y="12454"/>
                    </a:cubicBezTo>
                    <a:cubicBezTo>
                      <a:pt x="23911" y="11150"/>
                      <a:pt x="23911" y="9070"/>
                      <a:pt x="22632" y="7767"/>
                    </a:cubicBezTo>
                    <a:cubicBezTo>
                      <a:pt x="21990" y="7112"/>
                      <a:pt x="21139" y="6786"/>
                      <a:pt x="20286" y="6786"/>
                    </a:cubicBezTo>
                    <a:cubicBezTo>
                      <a:pt x="19441" y="6786"/>
                      <a:pt x="18594" y="7106"/>
                      <a:pt x="17946" y="7742"/>
                    </a:cubicBezTo>
                    <a:cubicBezTo>
                      <a:pt x="17895" y="7792"/>
                      <a:pt x="17820" y="7867"/>
                      <a:pt x="17770" y="7942"/>
                    </a:cubicBezTo>
                    <a:cubicBezTo>
                      <a:pt x="18096" y="6414"/>
                      <a:pt x="17645" y="4784"/>
                      <a:pt x="16492" y="3581"/>
                    </a:cubicBezTo>
                    <a:cubicBezTo>
                      <a:pt x="16091" y="3180"/>
                      <a:pt x="15615" y="2855"/>
                      <a:pt x="15113" y="2629"/>
                    </a:cubicBezTo>
                    <a:cubicBezTo>
                      <a:pt x="15214" y="2579"/>
                      <a:pt x="15289" y="2529"/>
                      <a:pt x="15339" y="2454"/>
                    </a:cubicBezTo>
                    <a:cubicBezTo>
                      <a:pt x="15915" y="1902"/>
                      <a:pt x="15915" y="975"/>
                      <a:pt x="15364" y="424"/>
                    </a:cubicBezTo>
                    <a:cubicBezTo>
                      <a:pt x="15085" y="145"/>
                      <a:pt x="14711" y="1"/>
                      <a:pt x="14337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723;p33">
                <a:extLst>
                  <a:ext uri="{FF2B5EF4-FFF2-40B4-BE49-F238E27FC236}">
                    <a16:creationId xmlns:a16="http://schemas.microsoft.com/office/drawing/2014/main" id="{683CC97D-794E-0D98-2734-017EDBCEF78C}"/>
                  </a:ext>
                </a:extLst>
              </p:cNvPr>
              <p:cNvSpPr/>
              <p:nvPr/>
            </p:nvSpPr>
            <p:spPr>
              <a:xfrm>
                <a:off x="5070325" y="2529950"/>
                <a:ext cx="317075" cy="367825"/>
              </a:xfrm>
              <a:custGeom>
                <a:avLst/>
                <a:gdLst/>
                <a:ahLst/>
                <a:cxnLst/>
                <a:rect l="l" t="t" r="r" b="b"/>
                <a:pathLst>
                  <a:path w="12683" h="14713" extrusionOk="0">
                    <a:moveTo>
                      <a:pt x="6793" y="7375"/>
                    </a:moveTo>
                    <a:cubicBezTo>
                      <a:pt x="6818" y="7425"/>
                      <a:pt x="6843" y="7475"/>
                      <a:pt x="6868" y="7526"/>
                    </a:cubicBezTo>
                    <a:cubicBezTo>
                      <a:pt x="6818" y="7475"/>
                      <a:pt x="6793" y="7425"/>
                      <a:pt x="6743" y="7375"/>
                    </a:cubicBezTo>
                    <a:close/>
                    <a:moveTo>
                      <a:pt x="6806" y="0"/>
                    </a:moveTo>
                    <a:cubicBezTo>
                      <a:pt x="5874" y="0"/>
                      <a:pt x="4944" y="351"/>
                      <a:pt x="4236" y="1059"/>
                    </a:cubicBezTo>
                    <a:cubicBezTo>
                      <a:pt x="2833" y="2438"/>
                      <a:pt x="2783" y="4643"/>
                      <a:pt x="4036" y="6072"/>
                    </a:cubicBezTo>
                    <a:cubicBezTo>
                      <a:pt x="3084" y="6072"/>
                      <a:pt x="2156" y="6423"/>
                      <a:pt x="1429" y="7125"/>
                    </a:cubicBezTo>
                    <a:cubicBezTo>
                      <a:pt x="1" y="8528"/>
                      <a:pt x="1" y="10834"/>
                      <a:pt x="1404" y="12262"/>
                    </a:cubicBezTo>
                    <a:cubicBezTo>
                      <a:pt x="2113" y="12971"/>
                      <a:pt x="3044" y="13331"/>
                      <a:pt x="3976" y="13331"/>
                    </a:cubicBezTo>
                    <a:cubicBezTo>
                      <a:pt x="4757" y="13331"/>
                      <a:pt x="5540" y="13078"/>
                      <a:pt x="6191" y="12563"/>
                    </a:cubicBezTo>
                    <a:cubicBezTo>
                      <a:pt x="6191" y="13115"/>
                      <a:pt x="6392" y="13666"/>
                      <a:pt x="6818" y="14092"/>
                    </a:cubicBezTo>
                    <a:cubicBezTo>
                      <a:pt x="7219" y="14506"/>
                      <a:pt x="7751" y="14712"/>
                      <a:pt x="8287" y="14712"/>
                    </a:cubicBezTo>
                    <a:cubicBezTo>
                      <a:pt x="8823" y="14712"/>
                      <a:pt x="9362" y="14506"/>
                      <a:pt x="9775" y="14092"/>
                    </a:cubicBezTo>
                    <a:cubicBezTo>
                      <a:pt x="10602" y="13290"/>
                      <a:pt x="10627" y="11962"/>
                      <a:pt x="9800" y="11135"/>
                    </a:cubicBezTo>
                    <a:cubicBezTo>
                      <a:pt x="9388" y="10722"/>
                      <a:pt x="8846" y="10516"/>
                      <a:pt x="8302" y="10516"/>
                    </a:cubicBezTo>
                    <a:cubicBezTo>
                      <a:pt x="8019" y="10516"/>
                      <a:pt x="7735" y="10572"/>
                      <a:pt x="7470" y="10683"/>
                    </a:cubicBezTo>
                    <a:cubicBezTo>
                      <a:pt x="7715" y="9776"/>
                      <a:pt x="7624" y="8774"/>
                      <a:pt x="7151" y="7933"/>
                    </a:cubicBezTo>
                    <a:lnTo>
                      <a:pt x="7151" y="7933"/>
                    </a:lnTo>
                    <a:cubicBezTo>
                      <a:pt x="7199" y="8006"/>
                      <a:pt x="7264" y="8067"/>
                      <a:pt x="7344" y="8127"/>
                    </a:cubicBezTo>
                    <a:cubicBezTo>
                      <a:pt x="7924" y="8719"/>
                      <a:pt x="8681" y="9014"/>
                      <a:pt x="9437" y="9014"/>
                    </a:cubicBezTo>
                    <a:cubicBezTo>
                      <a:pt x="10184" y="9014"/>
                      <a:pt x="10931" y="8725"/>
                      <a:pt x="11505" y="8152"/>
                    </a:cubicBezTo>
                    <a:cubicBezTo>
                      <a:pt x="12683" y="6999"/>
                      <a:pt x="12683" y="5145"/>
                      <a:pt x="11530" y="3992"/>
                    </a:cubicBezTo>
                    <a:cubicBezTo>
                      <a:pt x="11229" y="3666"/>
                      <a:pt x="10853" y="3440"/>
                      <a:pt x="10477" y="3290"/>
                    </a:cubicBezTo>
                    <a:cubicBezTo>
                      <a:pt x="10402" y="2488"/>
                      <a:pt x="10051" y="1711"/>
                      <a:pt x="9424" y="1084"/>
                    </a:cubicBezTo>
                    <a:cubicBezTo>
                      <a:pt x="8704" y="364"/>
                      <a:pt x="7754" y="0"/>
                      <a:pt x="680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724;p33">
                <a:extLst>
                  <a:ext uri="{FF2B5EF4-FFF2-40B4-BE49-F238E27FC236}">
                    <a16:creationId xmlns:a16="http://schemas.microsoft.com/office/drawing/2014/main" id="{41C9882D-50F9-7FC7-ABB5-5156EB7D8B89}"/>
                  </a:ext>
                </a:extLst>
              </p:cNvPr>
              <p:cNvSpPr/>
              <p:nvPr/>
            </p:nvSpPr>
            <p:spPr>
              <a:xfrm>
                <a:off x="5435000" y="2495250"/>
                <a:ext cx="91500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325" extrusionOk="0">
                    <a:moveTo>
                      <a:pt x="1839" y="1"/>
                    </a:moveTo>
                    <a:cubicBezTo>
                      <a:pt x="1421" y="1"/>
                      <a:pt x="1000" y="157"/>
                      <a:pt x="677" y="467"/>
                    </a:cubicBezTo>
                    <a:cubicBezTo>
                      <a:pt x="0" y="1119"/>
                      <a:pt x="0" y="2172"/>
                      <a:pt x="652" y="2823"/>
                    </a:cubicBezTo>
                    <a:cubicBezTo>
                      <a:pt x="984" y="3155"/>
                      <a:pt x="1420" y="3325"/>
                      <a:pt x="1855" y="3325"/>
                    </a:cubicBezTo>
                    <a:cubicBezTo>
                      <a:pt x="2272" y="3325"/>
                      <a:pt x="2688" y="3168"/>
                      <a:pt x="3008" y="2848"/>
                    </a:cubicBezTo>
                    <a:cubicBezTo>
                      <a:pt x="3660" y="2197"/>
                      <a:pt x="3660" y="1144"/>
                      <a:pt x="3008" y="492"/>
                    </a:cubicBezTo>
                    <a:cubicBezTo>
                      <a:pt x="2692" y="163"/>
                      <a:pt x="2267" y="1"/>
                      <a:pt x="1839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725;p33">
                <a:extLst>
                  <a:ext uri="{FF2B5EF4-FFF2-40B4-BE49-F238E27FC236}">
                    <a16:creationId xmlns:a16="http://schemas.microsoft.com/office/drawing/2014/main" id="{A9AEA43F-A326-E7CE-95CD-93AE52B113EC}"/>
                  </a:ext>
                </a:extLst>
              </p:cNvPr>
              <p:cNvSpPr/>
              <p:nvPr/>
            </p:nvSpPr>
            <p:spPr>
              <a:xfrm>
                <a:off x="5269575" y="2389750"/>
                <a:ext cx="196150" cy="140075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5603" extrusionOk="0">
                    <a:moveTo>
                      <a:pt x="3074" y="1"/>
                    </a:moveTo>
                    <a:cubicBezTo>
                      <a:pt x="2357" y="1"/>
                      <a:pt x="1642" y="276"/>
                      <a:pt x="1104" y="828"/>
                    </a:cubicBezTo>
                    <a:cubicBezTo>
                      <a:pt x="1" y="1905"/>
                      <a:pt x="1" y="3685"/>
                      <a:pt x="1078" y="4763"/>
                    </a:cubicBezTo>
                    <a:cubicBezTo>
                      <a:pt x="1623" y="5320"/>
                      <a:pt x="2348" y="5602"/>
                      <a:pt x="3073" y="5602"/>
                    </a:cubicBezTo>
                    <a:cubicBezTo>
                      <a:pt x="3783" y="5602"/>
                      <a:pt x="4493" y="5333"/>
                      <a:pt x="5038" y="4788"/>
                    </a:cubicBezTo>
                    <a:cubicBezTo>
                      <a:pt x="5665" y="4161"/>
                      <a:pt x="5941" y="3309"/>
                      <a:pt x="5840" y="2482"/>
                    </a:cubicBezTo>
                    <a:lnTo>
                      <a:pt x="5840" y="2482"/>
                    </a:lnTo>
                    <a:cubicBezTo>
                      <a:pt x="6024" y="2578"/>
                      <a:pt x="6225" y="2626"/>
                      <a:pt x="6428" y="2626"/>
                    </a:cubicBezTo>
                    <a:cubicBezTo>
                      <a:pt x="6753" y="2626"/>
                      <a:pt x="7082" y="2503"/>
                      <a:pt x="7344" y="2256"/>
                    </a:cubicBezTo>
                    <a:cubicBezTo>
                      <a:pt x="7845" y="1755"/>
                      <a:pt x="7845" y="953"/>
                      <a:pt x="7344" y="427"/>
                    </a:cubicBezTo>
                    <a:cubicBezTo>
                      <a:pt x="7094" y="176"/>
                      <a:pt x="6761" y="51"/>
                      <a:pt x="6429" y="51"/>
                    </a:cubicBezTo>
                    <a:cubicBezTo>
                      <a:pt x="6097" y="51"/>
                      <a:pt x="5765" y="176"/>
                      <a:pt x="5515" y="427"/>
                    </a:cubicBezTo>
                    <a:cubicBezTo>
                      <a:pt x="5364" y="577"/>
                      <a:pt x="5239" y="778"/>
                      <a:pt x="5189" y="978"/>
                    </a:cubicBezTo>
                    <a:cubicBezTo>
                      <a:pt x="5139" y="928"/>
                      <a:pt x="5114" y="878"/>
                      <a:pt x="5063" y="828"/>
                    </a:cubicBezTo>
                    <a:cubicBezTo>
                      <a:pt x="4512" y="276"/>
                      <a:pt x="3792" y="1"/>
                      <a:pt x="3074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726;p33">
                <a:extLst>
                  <a:ext uri="{FF2B5EF4-FFF2-40B4-BE49-F238E27FC236}">
                    <a16:creationId xmlns:a16="http://schemas.microsoft.com/office/drawing/2014/main" id="{5FFE8D6D-3E3C-FBFD-D8DC-D0D638765C69}"/>
                  </a:ext>
                </a:extLst>
              </p:cNvPr>
              <p:cNvSpPr/>
              <p:nvPr/>
            </p:nvSpPr>
            <p:spPr>
              <a:xfrm>
                <a:off x="5139875" y="2447400"/>
                <a:ext cx="83375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3049" extrusionOk="0">
                    <a:moveTo>
                      <a:pt x="1667" y="0"/>
                    </a:moveTo>
                    <a:cubicBezTo>
                      <a:pt x="1279" y="0"/>
                      <a:pt x="891" y="151"/>
                      <a:pt x="602" y="452"/>
                    </a:cubicBezTo>
                    <a:cubicBezTo>
                      <a:pt x="1" y="1028"/>
                      <a:pt x="1" y="2005"/>
                      <a:pt x="577" y="2607"/>
                    </a:cubicBezTo>
                    <a:cubicBezTo>
                      <a:pt x="881" y="2898"/>
                      <a:pt x="1275" y="3049"/>
                      <a:pt x="1667" y="3049"/>
                    </a:cubicBezTo>
                    <a:cubicBezTo>
                      <a:pt x="2052" y="3049"/>
                      <a:pt x="2435" y="2904"/>
                      <a:pt x="2733" y="2607"/>
                    </a:cubicBezTo>
                    <a:cubicBezTo>
                      <a:pt x="3334" y="2005"/>
                      <a:pt x="3334" y="1053"/>
                      <a:pt x="2733" y="452"/>
                    </a:cubicBezTo>
                    <a:cubicBezTo>
                      <a:pt x="2444" y="151"/>
                      <a:pt x="2056" y="0"/>
                      <a:pt x="1667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727;p33">
                <a:extLst>
                  <a:ext uri="{FF2B5EF4-FFF2-40B4-BE49-F238E27FC236}">
                    <a16:creationId xmlns:a16="http://schemas.microsoft.com/office/drawing/2014/main" id="{8FF1E845-4A5F-59AE-6ADB-742ABAB9CB53}"/>
                  </a:ext>
                </a:extLst>
              </p:cNvPr>
              <p:cNvSpPr/>
              <p:nvPr/>
            </p:nvSpPr>
            <p:spPr>
              <a:xfrm>
                <a:off x="5017075" y="2997600"/>
                <a:ext cx="56425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075" extrusionOk="0">
                    <a:moveTo>
                      <a:pt x="1116" y="1"/>
                    </a:moveTo>
                    <a:cubicBezTo>
                      <a:pt x="857" y="1"/>
                      <a:pt x="599" y="101"/>
                      <a:pt x="401" y="298"/>
                    </a:cubicBezTo>
                    <a:cubicBezTo>
                      <a:pt x="0" y="699"/>
                      <a:pt x="0" y="1351"/>
                      <a:pt x="401" y="1752"/>
                    </a:cubicBezTo>
                    <a:cubicBezTo>
                      <a:pt x="605" y="1968"/>
                      <a:pt x="873" y="2075"/>
                      <a:pt x="1140" y="2075"/>
                    </a:cubicBezTo>
                    <a:cubicBezTo>
                      <a:pt x="1399" y="2075"/>
                      <a:pt x="1658" y="1974"/>
                      <a:pt x="1855" y="1777"/>
                    </a:cubicBezTo>
                    <a:cubicBezTo>
                      <a:pt x="2256" y="1376"/>
                      <a:pt x="2256" y="724"/>
                      <a:pt x="1855" y="323"/>
                    </a:cubicBezTo>
                    <a:cubicBezTo>
                      <a:pt x="1652" y="107"/>
                      <a:pt x="1383" y="1"/>
                      <a:pt x="1116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728;p33">
                <a:extLst>
                  <a:ext uri="{FF2B5EF4-FFF2-40B4-BE49-F238E27FC236}">
                    <a16:creationId xmlns:a16="http://schemas.microsoft.com/office/drawing/2014/main" id="{0083E159-CAB0-8DA6-E72E-152AD99750FE}"/>
                  </a:ext>
                </a:extLst>
              </p:cNvPr>
              <p:cNvSpPr/>
              <p:nvPr/>
            </p:nvSpPr>
            <p:spPr>
              <a:xfrm>
                <a:off x="5578477" y="2865876"/>
                <a:ext cx="153551" cy="1392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5571" extrusionOk="0">
                    <a:moveTo>
                      <a:pt x="3080" y="0"/>
                    </a:moveTo>
                    <a:cubicBezTo>
                      <a:pt x="2367" y="0"/>
                      <a:pt x="1652" y="270"/>
                      <a:pt x="1103" y="805"/>
                    </a:cubicBezTo>
                    <a:cubicBezTo>
                      <a:pt x="26" y="1883"/>
                      <a:pt x="1" y="3663"/>
                      <a:pt x="1103" y="4740"/>
                    </a:cubicBezTo>
                    <a:cubicBezTo>
                      <a:pt x="1645" y="5295"/>
                      <a:pt x="2365" y="5570"/>
                      <a:pt x="3083" y="5570"/>
                    </a:cubicBezTo>
                    <a:cubicBezTo>
                      <a:pt x="3793" y="5570"/>
                      <a:pt x="4503" y="5301"/>
                      <a:pt x="5038" y="4765"/>
                    </a:cubicBezTo>
                    <a:cubicBezTo>
                      <a:pt x="6141" y="3688"/>
                      <a:pt x="6141" y="1908"/>
                      <a:pt x="5063" y="830"/>
                    </a:cubicBezTo>
                    <a:cubicBezTo>
                      <a:pt x="4521" y="276"/>
                      <a:pt x="3802" y="0"/>
                      <a:pt x="30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729;p33">
                <a:extLst>
                  <a:ext uri="{FF2B5EF4-FFF2-40B4-BE49-F238E27FC236}">
                    <a16:creationId xmlns:a16="http://schemas.microsoft.com/office/drawing/2014/main" id="{50DDA106-CF67-4313-FFE5-AA59E49E7C6E}"/>
                  </a:ext>
                </a:extLst>
              </p:cNvPr>
              <p:cNvSpPr/>
              <p:nvPr/>
            </p:nvSpPr>
            <p:spPr>
              <a:xfrm>
                <a:off x="5686250" y="3038400"/>
                <a:ext cx="103400" cy="93950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3758" extrusionOk="0">
                    <a:moveTo>
                      <a:pt x="2068" y="1"/>
                    </a:moveTo>
                    <a:cubicBezTo>
                      <a:pt x="1586" y="1"/>
                      <a:pt x="1103" y="183"/>
                      <a:pt x="727" y="546"/>
                    </a:cubicBezTo>
                    <a:cubicBezTo>
                      <a:pt x="1" y="1273"/>
                      <a:pt x="1" y="2476"/>
                      <a:pt x="727" y="3203"/>
                    </a:cubicBezTo>
                    <a:cubicBezTo>
                      <a:pt x="1094" y="3569"/>
                      <a:pt x="1581" y="3757"/>
                      <a:pt x="2068" y="3757"/>
                    </a:cubicBezTo>
                    <a:cubicBezTo>
                      <a:pt x="2546" y="3757"/>
                      <a:pt x="3024" y="3575"/>
                      <a:pt x="3384" y="3203"/>
                    </a:cubicBezTo>
                    <a:cubicBezTo>
                      <a:pt x="4111" y="2476"/>
                      <a:pt x="4136" y="1298"/>
                      <a:pt x="3409" y="546"/>
                    </a:cubicBezTo>
                    <a:cubicBezTo>
                      <a:pt x="3033" y="183"/>
                      <a:pt x="2551" y="1"/>
                      <a:pt x="206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730;p33">
                <a:extLst>
                  <a:ext uri="{FF2B5EF4-FFF2-40B4-BE49-F238E27FC236}">
                    <a16:creationId xmlns:a16="http://schemas.microsoft.com/office/drawing/2014/main" id="{2DB85C37-1DD3-E1AF-A517-04DE3C78C0A8}"/>
                  </a:ext>
                </a:extLst>
              </p:cNvPr>
              <p:cNvSpPr/>
              <p:nvPr/>
            </p:nvSpPr>
            <p:spPr>
              <a:xfrm>
                <a:off x="5763325" y="2966500"/>
                <a:ext cx="48900" cy="44525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1781" extrusionOk="0">
                    <a:moveTo>
                      <a:pt x="978" y="1"/>
                    </a:moveTo>
                    <a:cubicBezTo>
                      <a:pt x="752" y="1"/>
                      <a:pt x="527" y="89"/>
                      <a:pt x="351" y="264"/>
                    </a:cubicBezTo>
                    <a:cubicBezTo>
                      <a:pt x="0" y="615"/>
                      <a:pt x="0" y="1166"/>
                      <a:pt x="351" y="1517"/>
                    </a:cubicBezTo>
                    <a:cubicBezTo>
                      <a:pt x="514" y="1693"/>
                      <a:pt x="740" y="1780"/>
                      <a:pt x="968" y="1780"/>
                    </a:cubicBezTo>
                    <a:cubicBezTo>
                      <a:pt x="1197" y="1780"/>
                      <a:pt x="1429" y="1693"/>
                      <a:pt x="1604" y="1517"/>
                    </a:cubicBezTo>
                    <a:cubicBezTo>
                      <a:pt x="1955" y="1166"/>
                      <a:pt x="1955" y="615"/>
                      <a:pt x="1604" y="264"/>
                    </a:cubicBezTo>
                    <a:cubicBezTo>
                      <a:pt x="1429" y="89"/>
                      <a:pt x="1203" y="1"/>
                      <a:pt x="97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731;p33">
                <a:extLst>
                  <a:ext uri="{FF2B5EF4-FFF2-40B4-BE49-F238E27FC236}">
                    <a16:creationId xmlns:a16="http://schemas.microsoft.com/office/drawing/2014/main" id="{B10AC823-9091-7B11-942F-D4371CC267C6}"/>
                  </a:ext>
                </a:extLst>
              </p:cNvPr>
              <p:cNvSpPr/>
              <p:nvPr/>
            </p:nvSpPr>
            <p:spPr>
              <a:xfrm>
                <a:off x="5653050" y="3300475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99" y="0"/>
                    </a:moveTo>
                    <a:cubicBezTo>
                      <a:pt x="539" y="0"/>
                      <a:pt x="376" y="63"/>
                      <a:pt x="251" y="188"/>
                    </a:cubicBezTo>
                    <a:cubicBezTo>
                      <a:pt x="0" y="414"/>
                      <a:pt x="0" y="815"/>
                      <a:pt x="251" y="1066"/>
                    </a:cubicBezTo>
                    <a:cubicBezTo>
                      <a:pt x="364" y="1191"/>
                      <a:pt x="520" y="1254"/>
                      <a:pt x="680" y="1254"/>
                    </a:cubicBezTo>
                    <a:cubicBezTo>
                      <a:pt x="840" y="1254"/>
                      <a:pt x="1003" y="1191"/>
                      <a:pt x="1128" y="1066"/>
                    </a:cubicBezTo>
                    <a:cubicBezTo>
                      <a:pt x="1379" y="815"/>
                      <a:pt x="1379" y="414"/>
                      <a:pt x="1128" y="188"/>
                    </a:cubicBezTo>
                    <a:cubicBezTo>
                      <a:pt x="1015" y="63"/>
                      <a:pt x="859" y="0"/>
                      <a:pt x="699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732;p33">
                <a:extLst>
                  <a:ext uri="{FF2B5EF4-FFF2-40B4-BE49-F238E27FC236}">
                    <a16:creationId xmlns:a16="http://schemas.microsoft.com/office/drawing/2014/main" id="{5ED3C0FE-6792-F9F3-B88D-7407FE9053E6}"/>
                  </a:ext>
                </a:extLst>
              </p:cNvPr>
              <p:cNvSpPr/>
              <p:nvPr/>
            </p:nvSpPr>
            <p:spPr>
              <a:xfrm>
                <a:off x="5381100" y="3212975"/>
                <a:ext cx="97775" cy="88550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3542" extrusionOk="0">
                    <a:moveTo>
                      <a:pt x="1953" y="1"/>
                    </a:moveTo>
                    <a:cubicBezTo>
                      <a:pt x="1503" y="1"/>
                      <a:pt x="1050" y="170"/>
                      <a:pt x="703" y="505"/>
                    </a:cubicBezTo>
                    <a:cubicBezTo>
                      <a:pt x="1" y="1207"/>
                      <a:pt x="1" y="2310"/>
                      <a:pt x="703" y="3012"/>
                    </a:cubicBezTo>
                    <a:cubicBezTo>
                      <a:pt x="1044" y="3366"/>
                      <a:pt x="1500" y="3541"/>
                      <a:pt x="1959" y="3541"/>
                    </a:cubicBezTo>
                    <a:cubicBezTo>
                      <a:pt x="2409" y="3541"/>
                      <a:pt x="2861" y="3372"/>
                      <a:pt x="3209" y="3037"/>
                    </a:cubicBezTo>
                    <a:cubicBezTo>
                      <a:pt x="3886" y="2335"/>
                      <a:pt x="3911" y="1207"/>
                      <a:pt x="3209" y="530"/>
                    </a:cubicBezTo>
                    <a:cubicBezTo>
                      <a:pt x="2868" y="176"/>
                      <a:pt x="2411" y="1"/>
                      <a:pt x="1953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733;p33">
                <a:extLst>
                  <a:ext uri="{FF2B5EF4-FFF2-40B4-BE49-F238E27FC236}">
                    <a16:creationId xmlns:a16="http://schemas.microsoft.com/office/drawing/2014/main" id="{8BAC1770-273B-7647-BD4B-014A9F1BB186}"/>
                  </a:ext>
                </a:extLst>
              </p:cNvPr>
              <p:cNvSpPr/>
              <p:nvPr/>
            </p:nvSpPr>
            <p:spPr>
              <a:xfrm>
                <a:off x="5884250" y="3021400"/>
                <a:ext cx="57050" cy="522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088" extrusionOk="0">
                    <a:moveTo>
                      <a:pt x="1128" y="1"/>
                    </a:moveTo>
                    <a:cubicBezTo>
                      <a:pt x="863" y="1"/>
                      <a:pt x="599" y="101"/>
                      <a:pt x="401" y="299"/>
                    </a:cubicBezTo>
                    <a:cubicBezTo>
                      <a:pt x="0" y="725"/>
                      <a:pt x="0" y="1376"/>
                      <a:pt x="401" y="1777"/>
                    </a:cubicBezTo>
                    <a:cubicBezTo>
                      <a:pt x="605" y="1981"/>
                      <a:pt x="873" y="2088"/>
                      <a:pt x="1140" y="2088"/>
                    </a:cubicBezTo>
                    <a:cubicBezTo>
                      <a:pt x="1399" y="2088"/>
                      <a:pt x="1658" y="1987"/>
                      <a:pt x="1855" y="1777"/>
                    </a:cubicBezTo>
                    <a:cubicBezTo>
                      <a:pt x="2281" y="1376"/>
                      <a:pt x="2281" y="725"/>
                      <a:pt x="1880" y="324"/>
                    </a:cubicBezTo>
                    <a:cubicBezTo>
                      <a:pt x="1677" y="107"/>
                      <a:pt x="1402" y="1"/>
                      <a:pt x="1128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734;p33">
                <a:extLst>
                  <a:ext uri="{FF2B5EF4-FFF2-40B4-BE49-F238E27FC236}">
                    <a16:creationId xmlns:a16="http://schemas.microsoft.com/office/drawing/2014/main" id="{0032385A-751C-A698-4F7E-F21D824066CF}"/>
                  </a:ext>
                </a:extLst>
              </p:cNvPr>
              <p:cNvSpPr/>
              <p:nvPr/>
            </p:nvSpPr>
            <p:spPr>
              <a:xfrm>
                <a:off x="5671850" y="2351525"/>
                <a:ext cx="130350" cy="76875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3075" extrusionOk="0">
                    <a:moveTo>
                      <a:pt x="0" y="1"/>
                    </a:moveTo>
                    <a:cubicBezTo>
                      <a:pt x="201" y="652"/>
                      <a:pt x="551" y="1279"/>
                      <a:pt x="1078" y="1805"/>
                    </a:cubicBezTo>
                    <a:cubicBezTo>
                      <a:pt x="1905" y="2651"/>
                      <a:pt x="3014" y="3074"/>
                      <a:pt x="4119" y="3074"/>
                    </a:cubicBezTo>
                    <a:cubicBezTo>
                      <a:pt x="4488" y="3074"/>
                      <a:pt x="4856" y="3027"/>
                      <a:pt x="5213" y="2933"/>
                    </a:cubicBezTo>
                    <a:cubicBezTo>
                      <a:pt x="3584" y="1680"/>
                      <a:pt x="1830" y="703"/>
                      <a:pt x="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735;p33">
                <a:extLst>
                  <a:ext uri="{FF2B5EF4-FFF2-40B4-BE49-F238E27FC236}">
                    <a16:creationId xmlns:a16="http://schemas.microsoft.com/office/drawing/2014/main" id="{92AD87D1-FD50-3DA8-FA83-0DB2160B82B2}"/>
                  </a:ext>
                </a:extLst>
              </p:cNvPr>
              <p:cNvSpPr/>
              <p:nvPr/>
            </p:nvSpPr>
            <p:spPr>
              <a:xfrm>
                <a:off x="5154300" y="3235350"/>
                <a:ext cx="352775" cy="146475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5859" extrusionOk="0">
                    <a:moveTo>
                      <a:pt x="3846" y="0"/>
                    </a:moveTo>
                    <a:cubicBezTo>
                      <a:pt x="2470" y="0"/>
                      <a:pt x="1091" y="496"/>
                      <a:pt x="0" y="1490"/>
                    </a:cubicBezTo>
                    <a:cubicBezTo>
                      <a:pt x="3806" y="4396"/>
                      <a:pt x="8375" y="5859"/>
                      <a:pt x="12928" y="5859"/>
                    </a:cubicBezTo>
                    <a:cubicBezTo>
                      <a:pt x="13322" y="5859"/>
                      <a:pt x="13717" y="5848"/>
                      <a:pt x="14111" y="5826"/>
                    </a:cubicBezTo>
                    <a:cubicBezTo>
                      <a:pt x="13960" y="5475"/>
                      <a:pt x="13735" y="5149"/>
                      <a:pt x="13459" y="4874"/>
                    </a:cubicBezTo>
                    <a:cubicBezTo>
                      <a:pt x="12813" y="4228"/>
                      <a:pt x="11962" y="3900"/>
                      <a:pt x="11115" y="3900"/>
                    </a:cubicBezTo>
                    <a:cubicBezTo>
                      <a:pt x="10516" y="3900"/>
                      <a:pt x="9918" y="4065"/>
                      <a:pt x="9399" y="4397"/>
                    </a:cubicBezTo>
                    <a:cubicBezTo>
                      <a:pt x="9173" y="3395"/>
                      <a:pt x="8672" y="2468"/>
                      <a:pt x="7895" y="1691"/>
                    </a:cubicBezTo>
                    <a:cubicBezTo>
                      <a:pt x="6782" y="565"/>
                      <a:pt x="5315" y="0"/>
                      <a:pt x="3846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736;p33">
                <a:extLst>
                  <a:ext uri="{FF2B5EF4-FFF2-40B4-BE49-F238E27FC236}">
                    <a16:creationId xmlns:a16="http://schemas.microsoft.com/office/drawing/2014/main" id="{0F6675BF-2F9B-3B6C-918E-3C6154ABC6F0}"/>
                  </a:ext>
                </a:extLst>
              </p:cNvPr>
              <p:cNvSpPr/>
              <p:nvPr/>
            </p:nvSpPr>
            <p:spPr>
              <a:xfrm>
                <a:off x="5851050" y="2675075"/>
                <a:ext cx="47000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715" extrusionOk="0">
                    <a:moveTo>
                      <a:pt x="940" y="1"/>
                    </a:moveTo>
                    <a:cubicBezTo>
                      <a:pt x="725" y="1"/>
                      <a:pt x="511" y="82"/>
                      <a:pt x="351" y="242"/>
                    </a:cubicBezTo>
                    <a:cubicBezTo>
                      <a:pt x="0" y="593"/>
                      <a:pt x="0" y="1119"/>
                      <a:pt x="351" y="1470"/>
                    </a:cubicBezTo>
                    <a:cubicBezTo>
                      <a:pt x="514" y="1633"/>
                      <a:pt x="727" y="1714"/>
                      <a:pt x="943" y="1714"/>
                    </a:cubicBezTo>
                    <a:cubicBezTo>
                      <a:pt x="1159" y="1714"/>
                      <a:pt x="1379" y="1633"/>
                      <a:pt x="1554" y="1470"/>
                    </a:cubicBezTo>
                    <a:cubicBezTo>
                      <a:pt x="1880" y="1144"/>
                      <a:pt x="1880" y="593"/>
                      <a:pt x="1554" y="267"/>
                    </a:cubicBezTo>
                    <a:cubicBezTo>
                      <a:pt x="1388" y="88"/>
                      <a:pt x="1164" y="1"/>
                      <a:pt x="940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737;p33">
                <a:extLst>
                  <a:ext uri="{FF2B5EF4-FFF2-40B4-BE49-F238E27FC236}">
                    <a16:creationId xmlns:a16="http://schemas.microsoft.com/office/drawing/2014/main" id="{1D6636A5-A717-F9B5-5E9B-BD0D77C88D35}"/>
                  </a:ext>
                </a:extLst>
              </p:cNvPr>
              <p:cNvSpPr/>
              <p:nvPr/>
            </p:nvSpPr>
            <p:spPr>
              <a:xfrm>
                <a:off x="5827850" y="2576850"/>
                <a:ext cx="94650" cy="85650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3426" extrusionOk="0">
                    <a:moveTo>
                      <a:pt x="1881" y="1"/>
                    </a:moveTo>
                    <a:cubicBezTo>
                      <a:pt x="1446" y="1"/>
                      <a:pt x="1013" y="164"/>
                      <a:pt x="677" y="487"/>
                    </a:cubicBezTo>
                    <a:cubicBezTo>
                      <a:pt x="26" y="1163"/>
                      <a:pt x="1" y="2241"/>
                      <a:pt x="677" y="2918"/>
                    </a:cubicBezTo>
                    <a:cubicBezTo>
                      <a:pt x="1016" y="3256"/>
                      <a:pt x="1454" y="3425"/>
                      <a:pt x="1893" y="3425"/>
                    </a:cubicBezTo>
                    <a:cubicBezTo>
                      <a:pt x="2332" y="3425"/>
                      <a:pt x="2770" y="3256"/>
                      <a:pt x="3109" y="2918"/>
                    </a:cubicBezTo>
                    <a:cubicBezTo>
                      <a:pt x="3760" y="2266"/>
                      <a:pt x="3785" y="1188"/>
                      <a:pt x="3109" y="512"/>
                    </a:cubicBezTo>
                    <a:cubicBezTo>
                      <a:pt x="2767" y="170"/>
                      <a:pt x="2323" y="1"/>
                      <a:pt x="1881" y="1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738;p33">
                <a:extLst>
                  <a:ext uri="{FF2B5EF4-FFF2-40B4-BE49-F238E27FC236}">
                    <a16:creationId xmlns:a16="http://schemas.microsoft.com/office/drawing/2014/main" id="{DC5A6DC5-BB13-EBBD-A233-57F93D2CFF2E}"/>
                  </a:ext>
                </a:extLst>
              </p:cNvPr>
              <p:cNvSpPr/>
              <p:nvPr/>
            </p:nvSpPr>
            <p:spPr>
              <a:xfrm>
                <a:off x="5035250" y="2720900"/>
                <a:ext cx="344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254" extrusionOk="0">
                    <a:moveTo>
                      <a:pt x="680" y="0"/>
                    </a:moveTo>
                    <a:cubicBezTo>
                      <a:pt x="520" y="0"/>
                      <a:pt x="364" y="63"/>
                      <a:pt x="251" y="188"/>
                    </a:cubicBezTo>
                    <a:cubicBezTo>
                      <a:pt x="0" y="439"/>
                      <a:pt x="0" y="815"/>
                      <a:pt x="226" y="1065"/>
                    </a:cubicBezTo>
                    <a:cubicBezTo>
                      <a:pt x="351" y="1191"/>
                      <a:pt x="514" y="1253"/>
                      <a:pt x="677" y="1253"/>
                    </a:cubicBezTo>
                    <a:cubicBezTo>
                      <a:pt x="840" y="1253"/>
                      <a:pt x="1003" y="1191"/>
                      <a:pt x="1128" y="1065"/>
                    </a:cubicBezTo>
                    <a:cubicBezTo>
                      <a:pt x="1379" y="840"/>
                      <a:pt x="1379" y="439"/>
                      <a:pt x="1128" y="188"/>
                    </a:cubicBezTo>
                    <a:cubicBezTo>
                      <a:pt x="1003" y="63"/>
                      <a:pt x="840" y="0"/>
                      <a:pt x="680" y="0"/>
                    </a:cubicBezTo>
                    <a:close/>
                  </a:path>
                </a:pathLst>
              </a:custGeom>
              <a:solidFill>
                <a:srgbClr val="EE0069">
                  <a:alpha val="47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739;p33">
              <a:extLst>
                <a:ext uri="{FF2B5EF4-FFF2-40B4-BE49-F238E27FC236}">
                  <a16:creationId xmlns:a16="http://schemas.microsoft.com/office/drawing/2014/main" id="{85483527-41B6-C867-45D0-9F5978A953E6}"/>
                </a:ext>
              </a:extLst>
            </p:cNvPr>
            <p:cNvSpPr/>
            <p:nvPr/>
          </p:nvSpPr>
          <p:spPr>
            <a:xfrm>
              <a:off x="4944374" y="2314951"/>
              <a:ext cx="1040330" cy="1066909"/>
            </a:xfrm>
            <a:custGeom>
              <a:avLst/>
              <a:gdLst/>
              <a:ahLst/>
              <a:cxnLst/>
              <a:rect l="l" t="t" r="r" b="b"/>
              <a:pathLst>
                <a:path w="50428" h="50427" extrusionOk="0">
                  <a:moveTo>
                    <a:pt x="25214" y="0"/>
                  </a:moveTo>
                  <a:cubicBezTo>
                    <a:pt x="11304" y="0"/>
                    <a:pt x="1" y="11279"/>
                    <a:pt x="1" y="25214"/>
                  </a:cubicBezTo>
                  <a:cubicBezTo>
                    <a:pt x="1" y="39149"/>
                    <a:pt x="11304" y="50427"/>
                    <a:pt x="25214" y="50427"/>
                  </a:cubicBezTo>
                  <a:cubicBezTo>
                    <a:pt x="39149" y="50427"/>
                    <a:pt x="50427" y="39149"/>
                    <a:pt x="50427" y="25214"/>
                  </a:cubicBezTo>
                  <a:cubicBezTo>
                    <a:pt x="50427" y="11279"/>
                    <a:pt x="39149" y="0"/>
                    <a:pt x="25214" y="0"/>
                  </a:cubicBezTo>
                  <a:close/>
                </a:path>
              </a:pathLst>
            </a:custGeom>
            <a:solidFill>
              <a:srgbClr val="EE0069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40;p33">
              <a:extLst>
                <a:ext uri="{FF2B5EF4-FFF2-40B4-BE49-F238E27FC236}">
                  <a16:creationId xmlns:a16="http://schemas.microsoft.com/office/drawing/2014/main" id="{D3BDC33F-2E22-ACB9-4336-213C3350FC30}"/>
                </a:ext>
              </a:extLst>
            </p:cNvPr>
            <p:cNvSpPr/>
            <p:nvPr/>
          </p:nvSpPr>
          <p:spPr>
            <a:xfrm>
              <a:off x="4944214" y="2314423"/>
              <a:ext cx="1067485" cy="1068038"/>
            </a:xfrm>
            <a:custGeom>
              <a:avLst/>
              <a:gdLst/>
              <a:ahLst/>
              <a:cxnLst/>
              <a:rect l="l" t="t" r="r" b="b"/>
              <a:pathLst>
                <a:path w="48297" h="48322" extrusionOk="0">
                  <a:moveTo>
                    <a:pt x="24136" y="0"/>
                  </a:moveTo>
                  <a:cubicBezTo>
                    <a:pt x="10802" y="0"/>
                    <a:pt x="0" y="10827"/>
                    <a:pt x="0" y="24161"/>
                  </a:cubicBezTo>
                  <a:cubicBezTo>
                    <a:pt x="0" y="37494"/>
                    <a:pt x="10802" y="48321"/>
                    <a:pt x="24136" y="48321"/>
                  </a:cubicBezTo>
                  <a:cubicBezTo>
                    <a:pt x="37494" y="48321"/>
                    <a:pt x="48296" y="37494"/>
                    <a:pt x="48296" y="24161"/>
                  </a:cubicBezTo>
                  <a:cubicBezTo>
                    <a:pt x="48296" y="10827"/>
                    <a:pt x="37494" y="0"/>
                    <a:pt x="24136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41;p33">
              <a:extLst>
                <a:ext uri="{FF2B5EF4-FFF2-40B4-BE49-F238E27FC236}">
                  <a16:creationId xmlns:a16="http://schemas.microsoft.com/office/drawing/2014/main" id="{A21E4BBD-4F29-8BF0-5FEF-3F2B104699C0}"/>
                </a:ext>
              </a:extLst>
            </p:cNvPr>
            <p:cNvSpPr/>
            <p:nvPr/>
          </p:nvSpPr>
          <p:spPr>
            <a:xfrm>
              <a:off x="4944183" y="2314963"/>
              <a:ext cx="1067434" cy="1066849"/>
            </a:xfrm>
            <a:custGeom>
              <a:avLst/>
              <a:gdLst/>
              <a:ahLst/>
              <a:cxnLst/>
              <a:rect l="l" t="t" r="r" b="b"/>
              <a:pathLst>
                <a:path w="45690" h="45665" extrusionOk="0">
                  <a:moveTo>
                    <a:pt x="22833" y="0"/>
                  </a:moveTo>
                  <a:cubicBezTo>
                    <a:pt x="10226" y="0"/>
                    <a:pt x="0" y="10226"/>
                    <a:pt x="0" y="22833"/>
                  </a:cubicBezTo>
                  <a:cubicBezTo>
                    <a:pt x="0" y="35439"/>
                    <a:pt x="10226" y="45665"/>
                    <a:pt x="22833" y="45665"/>
                  </a:cubicBezTo>
                  <a:cubicBezTo>
                    <a:pt x="35464" y="45665"/>
                    <a:pt x="45690" y="35439"/>
                    <a:pt x="45690" y="22833"/>
                  </a:cubicBezTo>
                  <a:cubicBezTo>
                    <a:pt x="45690" y="10226"/>
                    <a:pt x="35464" y="0"/>
                    <a:pt x="22833" y="0"/>
                  </a:cubicBezTo>
                  <a:close/>
                </a:path>
              </a:pathLst>
            </a:custGeom>
            <a:solidFill>
              <a:srgbClr val="FDA7CD">
                <a:alpha val="37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42;p33">
              <a:extLst>
                <a:ext uri="{FF2B5EF4-FFF2-40B4-BE49-F238E27FC236}">
                  <a16:creationId xmlns:a16="http://schemas.microsoft.com/office/drawing/2014/main" id="{82520071-1F8B-08A6-DF7E-D6B3841123D1}"/>
                </a:ext>
              </a:extLst>
            </p:cNvPr>
            <p:cNvSpPr/>
            <p:nvPr/>
          </p:nvSpPr>
          <p:spPr>
            <a:xfrm>
              <a:off x="4889250" y="2463700"/>
              <a:ext cx="1154175" cy="918250"/>
            </a:xfrm>
            <a:custGeom>
              <a:avLst/>
              <a:gdLst/>
              <a:ahLst/>
              <a:cxnLst/>
              <a:rect l="l" t="t" r="r" b="b"/>
              <a:pathLst>
                <a:path w="46167" h="36730" extrusionOk="0">
                  <a:moveTo>
                    <a:pt x="8773" y="0"/>
                  </a:moveTo>
                  <a:cubicBezTo>
                    <a:pt x="8572" y="175"/>
                    <a:pt x="8372" y="376"/>
                    <a:pt x="8196" y="576"/>
                  </a:cubicBezTo>
                  <a:cubicBezTo>
                    <a:pt x="1" y="9048"/>
                    <a:pt x="251" y="22557"/>
                    <a:pt x="8723" y="30752"/>
                  </a:cubicBezTo>
                  <a:cubicBezTo>
                    <a:pt x="12872" y="34742"/>
                    <a:pt x="18216" y="36730"/>
                    <a:pt x="23551" y="36730"/>
                  </a:cubicBezTo>
                  <a:cubicBezTo>
                    <a:pt x="29140" y="36730"/>
                    <a:pt x="34718" y="34548"/>
                    <a:pt x="38898" y="30201"/>
                  </a:cubicBezTo>
                  <a:cubicBezTo>
                    <a:pt x="44537" y="24386"/>
                    <a:pt x="46166" y="16191"/>
                    <a:pt x="43911" y="8973"/>
                  </a:cubicBezTo>
                  <a:lnTo>
                    <a:pt x="43911" y="8973"/>
                  </a:lnTo>
                  <a:lnTo>
                    <a:pt x="31931" y="21379"/>
                  </a:lnTo>
                  <a:cubicBezTo>
                    <a:pt x="29037" y="24375"/>
                    <a:pt x="25182" y="25879"/>
                    <a:pt x="21317" y="25879"/>
                  </a:cubicBezTo>
                  <a:cubicBezTo>
                    <a:pt x="17618" y="25879"/>
                    <a:pt x="13909" y="24500"/>
                    <a:pt x="11028" y="21729"/>
                  </a:cubicBezTo>
                  <a:lnTo>
                    <a:pt x="9625" y="20376"/>
                  </a:lnTo>
                  <a:cubicBezTo>
                    <a:pt x="3910" y="14862"/>
                    <a:pt x="3585" y="5890"/>
                    <a:pt x="8773" y="0"/>
                  </a:cubicBezTo>
                  <a:close/>
                </a:path>
              </a:pathLst>
            </a:custGeom>
            <a:solidFill>
              <a:srgbClr val="EE0069">
                <a:alpha val="25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1"/>
          <p:cNvSpPr txBox="1">
            <a:spLocks noGrp="1"/>
          </p:cNvSpPr>
          <p:nvPr>
            <p:ph type="title"/>
          </p:nvPr>
        </p:nvSpPr>
        <p:spPr>
          <a:xfrm>
            <a:off x="1979293" y="644432"/>
            <a:ext cx="5185413" cy="17593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Software</a:t>
            </a:r>
            <a:endParaRPr sz="9600" dirty="0"/>
          </a:p>
        </p:txBody>
      </p:sp>
      <p:grpSp>
        <p:nvGrpSpPr>
          <p:cNvPr id="613" name="Google Shape;613;p31"/>
          <p:cNvGrpSpPr/>
          <p:nvPr/>
        </p:nvGrpSpPr>
        <p:grpSpPr>
          <a:xfrm>
            <a:off x="2897138" y="1076438"/>
            <a:ext cx="352138" cy="338788"/>
            <a:chOff x="2897138" y="1457438"/>
            <a:chExt cx="352138" cy="338788"/>
          </a:xfrm>
        </p:grpSpPr>
        <p:sp>
          <p:nvSpPr>
            <p:cNvPr id="614" name="Google Shape;614;p31"/>
            <p:cNvSpPr/>
            <p:nvPr/>
          </p:nvSpPr>
          <p:spPr>
            <a:xfrm flipH="1">
              <a:off x="3053775" y="1457438"/>
              <a:ext cx="195500" cy="188825"/>
            </a:xfrm>
            <a:custGeom>
              <a:avLst/>
              <a:gdLst/>
              <a:ahLst/>
              <a:cxnLst/>
              <a:rect l="l" t="t" r="r" b="b"/>
              <a:pathLst>
                <a:path w="7820" h="7553" extrusionOk="0">
                  <a:moveTo>
                    <a:pt x="3548" y="0"/>
                  </a:moveTo>
                  <a:cubicBezTo>
                    <a:pt x="3528" y="0"/>
                    <a:pt x="3506" y="2"/>
                    <a:pt x="3484" y="5"/>
                  </a:cubicBezTo>
                  <a:cubicBezTo>
                    <a:pt x="3334" y="5"/>
                    <a:pt x="3258" y="80"/>
                    <a:pt x="3208" y="255"/>
                  </a:cubicBezTo>
                  <a:cubicBezTo>
                    <a:pt x="3183" y="306"/>
                    <a:pt x="3183" y="381"/>
                    <a:pt x="3183" y="456"/>
                  </a:cubicBezTo>
                  <a:cubicBezTo>
                    <a:pt x="3133" y="832"/>
                    <a:pt x="3083" y="1208"/>
                    <a:pt x="3058" y="1609"/>
                  </a:cubicBezTo>
                  <a:cubicBezTo>
                    <a:pt x="3008" y="2110"/>
                    <a:pt x="2732" y="2536"/>
                    <a:pt x="2381" y="2887"/>
                  </a:cubicBezTo>
                  <a:cubicBezTo>
                    <a:pt x="2306" y="2962"/>
                    <a:pt x="2181" y="3037"/>
                    <a:pt x="2080" y="3063"/>
                  </a:cubicBezTo>
                  <a:cubicBezTo>
                    <a:pt x="1679" y="3213"/>
                    <a:pt x="1278" y="3338"/>
                    <a:pt x="852" y="3388"/>
                  </a:cubicBezTo>
                  <a:cubicBezTo>
                    <a:pt x="577" y="3413"/>
                    <a:pt x="376" y="3564"/>
                    <a:pt x="201" y="3739"/>
                  </a:cubicBezTo>
                  <a:cubicBezTo>
                    <a:pt x="0" y="3965"/>
                    <a:pt x="50" y="4190"/>
                    <a:pt x="326" y="4291"/>
                  </a:cubicBezTo>
                  <a:cubicBezTo>
                    <a:pt x="502" y="4341"/>
                    <a:pt x="702" y="4391"/>
                    <a:pt x="877" y="4391"/>
                  </a:cubicBezTo>
                  <a:cubicBezTo>
                    <a:pt x="1304" y="4416"/>
                    <a:pt x="1705" y="4516"/>
                    <a:pt x="2106" y="4616"/>
                  </a:cubicBezTo>
                  <a:cubicBezTo>
                    <a:pt x="2507" y="4742"/>
                    <a:pt x="2832" y="5042"/>
                    <a:pt x="3133" y="5343"/>
                  </a:cubicBezTo>
                  <a:cubicBezTo>
                    <a:pt x="3158" y="5368"/>
                    <a:pt x="3183" y="5418"/>
                    <a:pt x="3183" y="5443"/>
                  </a:cubicBezTo>
                  <a:cubicBezTo>
                    <a:pt x="3283" y="5619"/>
                    <a:pt x="3384" y="5769"/>
                    <a:pt x="3459" y="5945"/>
                  </a:cubicBezTo>
                  <a:cubicBezTo>
                    <a:pt x="3509" y="6095"/>
                    <a:pt x="3559" y="6245"/>
                    <a:pt x="3584" y="6396"/>
                  </a:cubicBezTo>
                  <a:cubicBezTo>
                    <a:pt x="3634" y="6596"/>
                    <a:pt x="3634" y="6797"/>
                    <a:pt x="3659" y="6997"/>
                  </a:cubicBezTo>
                  <a:cubicBezTo>
                    <a:pt x="3684" y="7098"/>
                    <a:pt x="3684" y="7223"/>
                    <a:pt x="3710" y="7323"/>
                  </a:cubicBezTo>
                  <a:cubicBezTo>
                    <a:pt x="3760" y="7474"/>
                    <a:pt x="3885" y="7549"/>
                    <a:pt x="4010" y="7549"/>
                  </a:cubicBezTo>
                  <a:cubicBezTo>
                    <a:pt x="4031" y="7551"/>
                    <a:pt x="4050" y="7553"/>
                    <a:pt x="4069" y="7553"/>
                  </a:cubicBezTo>
                  <a:cubicBezTo>
                    <a:pt x="4236" y="7553"/>
                    <a:pt x="4341" y="7456"/>
                    <a:pt x="4386" y="7298"/>
                  </a:cubicBezTo>
                  <a:cubicBezTo>
                    <a:pt x="4411" y="7248"/>
                    <a:pt x="4411" y="7173"/>
                    <a:pt x="4411" y="7123"/>
                  </a:cubicBezTo>
                  <a:cubicBezTo>
                    <a:pt x="4486" y="6596"/>
                    <a:pt x="4562" y="6095"/>
                    <a:pt x="4812" y="5644"/>
                  </a:cubicBezTo>
                  <a:cubicBezTo>
                    <a:pt x="4812" y="5619"/>
                    <a:pt x="4812" y="5569"/>
                    <a:pt x="4837" y="5544"/>
                  </a:cubicBezTo>
                  <a:cubicBezTo>
                    <a:pt x="4913" y="5418"/>
                    <a:pt x="4963" y="5318"/>
                    <a:pt x="5038" y="5193"/>
                  </a:cubicBezTo>
                  <a:cubicBezTo>
                    <a:pt x="5088" y="5118"/>
                    <a:pt x="5163" y="5042"/>
                    <a:pt x="5213" y="4967"/>
                  </a:cubicBezTo>
                  <a:cubicBezTo>
                    <a:pt x="5414" y="4591"/>
                    <a:pt x="5740" y="4366"/>
                    <a:pt x="6116" y="4190"/>
                  </a:cubicBezTo>
                  <a:cubicBezTo>
                    <a:pt x="6416" y="4065"/>
                    <a:pt x="6692" y="3940"/>
                    <a:pt x="7018" y="3890"/>
                  </a:cubicBezTo>
                  <a:cubicBezTo>
                    <a:pt x="7118" y="3865"/>
                    <a:pt x="7218" y="3839"/>
                    <a:pt x="7319" y="3789"/>
                  </a:cubicBezTo>
                  <a:cubicBezTo>
                    <a:pt x="7444" y="3739"/>
                    <a:pt x="7569" y="3664"/>
                    <a:pt x="7669" y="3539"/>
                  </a:cubicBezTo>
                  <a:cubicBezTo>
                    <a:pt x="7820" y="3388"/>
                    <a:pt x="7770" y="3163"/>
                    <a:pt x="7544" y="3063"/>
                  </a:cubicBezTo>
                  <a:cubicBezTo>
                    <a:pt x="7494" y="3037"/>
                    <a:pt x="7419" y="3012"/>
                    <a:pt x="7344" y="3012"/>
                  </a:cubicBezTo>
                  <a:cubicBezTo>
                    <a:pt x="7118" y="2962"/>
                    <a:pt x="6918" y="2962"/>
                    <a:pt x="6692" y="2937"/>
                  </a:cubicBezTo>
                  <a:cubicBezTo>
                    <a:pt x="6441" y="2887"/>
                    <a:pt x="6166" y="2887"/>
                    <a:pt x="5915" y="2787"/>
                  </a:cubicBezTo>
                  <a:cubicBezTo>
                    <a:pt x="5539" y="2636"/>
                    <a:pt x="5188" y="2436"/>
                    <a:pt x="4862" y="2210"/>
                  </a:cubicBezTo>
                  <a:cubicBezTo>
                    <a:pt x="4662" y="2060"/>
                    <a:pt x="4512" y="1885"/>
                    <a:pt x="4411" y="1634"/>
                  </a:cubicBezTo>
                  <a:cubicBezTo>
                    <a:pt x="4211" y="1208"/>
                    <a:pt x="3985" y="782"/>
                    <a:pt x="3885" y="306"/>
                  </a:cubicBezTo>
                  <a:cubicBezTo>
                    <a:pt x="3885" y="281"/>
                    <a:pt x="3860" y="255"/>
                    <a:pt x="3860" y="205"/>
                  </a:cubicBezTo>
                  <a:cubicBezTo>
                    <a:pt x="3794" y="74"/>
                    <a:pt x="3690" y="0"/>
                    <a:pt x="3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 flipH="1">
              <a:off x="2897138" y="1726650"/>
              <a:ext cx="68950" cy="69575"/>
            </a:xfrm>
            <a:custGeom>
              <a:avLst/>
              <a:gdLst/>
              <a:ahLst/>
              <a:cxnLst/>
              <a:rect l="l" t="t" r="r" b="b"/>
              <a:pathLst>
                <a:path w="2758" h="2783" extrusionOk="0">
                  <a:moveTo>
                    <a:pt x="2420" y="1"/>
                  </a:moveTo>
                  <a:cubicBezTo>
                    <a:pt x="2393" y="1"/>
                    <a:pt x="2363" y="7"/>
                    <a:pt x="2332" y="19"/>
                  </a:cubicBezTo>
                  <a:cubicBezTo>
                    <a:pt x="2256" y="69"/>
                    <a:pt x="2181" y="120"/>
                    <a:pt x="2131" y="170"/>
                  </a:cubicBezTo>
                  <a:cubicBezTo>
                    <a:pt x="1981" y="295"/>
                    <a:pt x="1830" y="395"/>
                    <a:pt x="1655" y="496"/>
                  </a:cubicBezTo>
                  <a:cubicBezTo>
                    <a:pt x="1479" y="596"/>
                    <a:pt x="1279" y="596"/>
                    <a:pt x="1103" y="596"/>
                  </a:cubicBezTo>
                  <a:cubicBezTo>
                    <a:pt x="1078" y="596"/>
                    <a:pt x="1053" y="596"/>
                    <a:pt x="1028" y="571"/>
                  </a:cubicBezTo>
                  <a:cubicBezTo>
                    <a:pt x="953" y="546"/>
                    <a:pt x="878" y="521"/>
                    <a:pt x="803" y="496"/>
                  </a:cubicBezTo>
                  <a:cubicBezTo>
                    <a:pt x="728" y="470"/>
                    <a:pt x="652" y="445"/>
                    <a:pt x="602" y="395"/>
                  </a:cubicBezTo>
                  <a:cubicBezTo>
                    <a:pt x="527" y="345"/>
                    <a:pt x="452" y="295"/>
                    <a:pt x="377" y="220"/>
                  </a:cubicBezTo>
                  <a:cubicBezTo>
                    <a:pt x="352" y="195"/>
                    <a:pt x="301" y="170"/>
                    <a:pt x="251" y="145"/>
                  </a:cubicBezTo>
                  <a:cubicBezTo>
                    <a:pt x="231" y="134"/>
                    <a:pt x="206" y="128"/>
                    <a:pt x="181" y="128"/>
                  </a:cubicBezTo>
                  <a:cubicBezTo>
                    <a:pt x="148" y="128"/>
                    <a:pt x="116" y="140"/>
                    <a:pt x="101" y="170"/>
                  </a:cubicBezTo>
                  <a:cubicBezTo>
                    <a:pt x="26" y="220"/>
                    <a:pt x="1" y="295"/>
                    <a:pt x="51" y="370"/>
                  </a:cubicBezTo>
                  <a:cubicBezTo>
                    <a:pt x="51" y="395"/>
                    <a:pt x="76" y="420"/>
                    <a:pt x="101" y="445"/>
                  </a:cubicBezTo>
                  <a:cubicBezTo>
                    <a:pt x="251" y="621"/>
                    <a:pt x="377" y="821"/>
                    <a:pt x="452" y="1047"/>
                  </a:cubicBezTo>
                  <a:cubicBezTo>
                    <a:pt x="452" y="1047"/>
                    <a:pt x="477" y="1072"/>
                    <a:pt x="477" y="1072"/>
                  </a:cubicBezTo>
                  <a:cubicBezTo>
                    <a:pt x="477" y="1147"/>
                    <a:pt x="502" y="1197"/>
                    <a:pt x="527" y="1247"/>
                  </a:cubicBezTo>
                  <a:cubicBezTo>
                    <a:pt x="527" y="1298"/>
                    <a:pt x="527" y="1348"/>
                    <a:pt x="552" y="1398"/>
                  </a:cubicBezTo>
                  <a:cubicBezTo>
                    <a:pt x="602" y="1573"/>
                    <a:pt x="552" y="1749"/>
                    <a:pt x="502" y="1924"/>
                  </a:cubicBezTo>
                  <a:cubicBezTo>
                    <a:pt x="452" y="2075"/>
                    <a:pt x="402" y="2200"/>
                    <a:pt x="301" y="2325"/>
                  </a:cubicBezTo>
                  <a:cubicBezTo>
                    <a:pt x="276" y="2375"/>
                    <a:pt x="251" y="2400"/>
                    <a:pt x="226" y="2450"/>
                  </a:cubicBezTo>
                  <a:cubicBezTo>
                    <a:pt x="226" y="2501"/>
                    <a:pt x="201" y="2576"/>
                    <a:pt x="201" y="2651"/>
                  </a:cubicBezTo>
                  <a:cubicBezTo>
                    <a:pt x="201" y="2734"/>
                    <a:pt x="270" y="2783"/>
                    <a:pt x="351" y="2783"/>
                  </a:cubicBezTo>
                  <a:cubicBezTo>
                    <a:pt x="367" y="2783"/>
                    <a:pt x="385" y="2781"/>
                    <a:pt x="402" y="2776"/>
                  </a:cubicBezTo>
                  <a:cubicBezTo>
                    <a:pt x="427" y="2751"/>
                    <a:pt x="452" y="2726"/>
                    <a:pt x="502" y="2701"/>
                  </a:cubicBezTo>
                  <a:cubicBezTo>
                    <a:pt x="577" y="2651"/>
                    <a:pt x="652" y="2601"/>
                    <a:pt x="728" y="2526"/>
                  </a:cubicBezTo>
                  <a:cubicBezTo>
                    <a:pt x="803" y="2450"/>
                    <a:pt x="903" y="2375"/>
                    <a:pt x="1028" y="2325"/>
                  </a:cubicBezTo>
                  <a:cubicBezTo>
                    <a:pt x="1179" y="2250"/>
                    <a:pt x="1354" y="2200"/>
                    <a:pt x="1555" y="2175"/>
                  </a:cubicBezTo>
                  <a:cubicBezTo>
                    <a:pt x="1584" y="2167"/>
                    <a:pt x="1613" y="2164"/>
                    <a:pt x="1643" y="2164"/>
                  </a:cubicBezTo>
                  <a:cubicBezTo>
                    <a:pt x="1716" y="2164"/>
                    <a:pt x="1792" y="2182"/>
                    <a:pt x="1880" y="2200"/>
                  </a:cubicBezTo>
                  <a:cubicBezTo>
                    <a:pt x="2081" y="2275"/>
                    <a:pt x="2281" y="2350"/>
                    <a:pt x="2482" y="2476"/>
                  </a:cubicBezTo>
                  <a:lnTo>
                    <a:pt x="2507" y="2476"/>
                  </a:lnTo>
                  <a:cubicBezTo>
                    <a:pt x="2534" y="2493"/>
                    <a:pt x="2560" y="2502"/>
                    <a:pt x="2586" y="2502"/>
                  </a:cubicBezTo>
                  <a:cubicBezTo>
                    <a:pt x="2632" y="2502"/>
                    <a:pt x="2675" y="2474"/>
                    <a:pt x="2707" y="2425"/>
                  </a:cubicBezTo>
                  <a:cubicBezTo>
                    <a:pt x="2758" y="2375"/>
                    <a:pt x="2758" y="2325"/>
                    <a:pt x="2707" y="2275"/>
                  </a:cubicBezTo>
                  <a:cubicBezTo>
                    <a:pt x="2707" y="2250"/>
                    <a:pt x="2682" y="2225"/>
                    <a:pt x="2657" y="2200"/>
                  </a:cubicBezTo>
                  <a:cubicBezTo>
                    <a:pt x="2557" y="2049"/>
                    <a:pt x="2432" y="1924"/>
                    <a:pt x="2332" y="1774"/>
                  </a:cubicBezTo>
                  <a:cubicBezTo>
                    <a:pt x="2181" y="1598"/>
                    <a:pt x="2131" y="1373"/>
                    <a:pt x="2131" y="1147"/>
                  </a:cubicBezTo>
                  <a:cubicBezTo>
                    <a:pt x="2131" y="1097"/>
                    <a:pt x="2131" y="1047"/>
                    <a:pt x="2156" y="997"/>
                  </a:cubicBezTo>
                  <a:cubicBezTo>
                    <a:pt x="2256" y="821"/>
                    <a:pt x="2332" y="646"/>
                    <a:pt x="2457" y="496"/>
                  </a:cubicBezTo>
                  <a:cubicBezTo>
                    <a:pt x="2532" y="395"/>
                    <a:pt x="2557" y="270"/>
                    <a:pt x="2557" y="170"/>
                  </a:cubicBezTo>
                  <a:cubicBezTo>
                    <a:pt x="2557" y="57"/>
                    <a:pt x="2501" y="1"/>
                    <a:pt x="2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31"/>
          <p:cNvSpPr/>
          <p:nvPr/>
        </p:nvSpPr>
        <p:spPr>
          <a:xfrm>
            <a:off x="7617450" y="791475"/>
            <a:ext cx="806550" cy="570850"/>
          </a:xfrm>
          <a:custGeom>
            <a:avLst/>
            <a:gdLst/>
            <a:ahLst/>
            <a:cxnLst/>
            <a:rect l="l" t="t" r="r" b="b"/>
            <a:pathLst>
              <a:path w="32262" h="22834" extrusionOk="0">
                <a:moveTo>
                  <a:pt x="31119" y="349"/>
                </a:moveTo>
                <a:cubicBezTo>
                  <a:pt x="31140" y="349"/>
                  <a:pt x="31162" y="350"/>
                  <a:pt x="31184" y="353"/>
                </a:cubicBezTo>
                <a:cubicBezTo>
                  <a:pt x="31610" y="403"/>
                  <a:pt x="31760" y="779"/>
                  <a:pt x="31485" y="1130"/>
                </a:cubicBezTo>
                <a:cubicBezTo>
                  <a:pt x="31430" y="1185"/>
                  <a:pt x="31315" y="1247"/>
                  <a:pt x="31181" y="1247"/>
                </a:cubicBezTo>
                <a:cubicBezTo>
                  <a:pt x="31070" y="1247"/>
                  <a:pt x="30947" y="1204"/>
                  <a:pt x="30833" y="1080"/>
                </a:cubicBezTo>
                <a:cubicBezTo>
                  <a:pt x="30571" y="794"/>
                  <a:pt x="30717" y="349"/>
                  <a:pt x="31119" y="349"/>
                </a:cubicBezTo>
                <a:close/>
                <a:moveTo>
                  <a:pt x="31370" y="3682"/>
                </a:moveTo>
                <a:cubicBezTo>
                  <a:pt x="31391" y="3682"/>
                  <a:pt x="31412" y="3684"/>
                  <a:pt x="31435" y="3686"/>
                </a:cubicBezTo>
                <a:cubicBezTo>
                  <a:pt x="31861" y="3711"/>
                  <a:pt x="31986" y="4087"/>
                  <a:pt x="31710" y="4463"/>
                </a:cubicBezTo>
                <a:cubicBezTo>
                  <a:pt x="31670" y="4516"/>
                  <a:pt x="31567" y="4576"/>
                  <a:pt x="31438" y="4576"/>
                </a:cubicBezTo>
                <a:cubicBezTo>
                  <a:pt x="31323" y="4576"/>
                  <a:pt x="31188" y="4529"/>
                  <a:pt x="31059" y="4388"/>
                </a:cubicBezTo>
                <a:cubicBezTo>
                  <a:pt x="30820" y="4126"/>
                  <a:pt x="30967" y="3682"/>
                  <a:pt x="31370" y="3682"/>
                </a:cubicBezTo>
                <a:close/>
                <a:moveTo>
                  <a:pt x="24854" y="5211"/>
                </a:moveTo>
                <a:cubicBezTo>
                  <a:pt x="24875" y="5211"/>
                  <a:pt x="24896" y="5212"/>
                  <a:pt x="24918" y="5215"/>
                </a:cubicBezTo>
                <a:cubicBezTo>
                  <a:pt x="25344" y="5265"/>
                  <a:pt x="25470" y="5641"/>
                  <a:pt x="25194" y="5992"/>
                </a:cubicBezTo>
                <a:cubicBezTo>
                  <a:pt x="25153" y="6047"/>
                  <a:pt x="25037" y="6109"/>
                  <a:pt x="24899" y="6109"/>
                </a:cubicBezTo>
                <a:cubicBezTo>
                  <a:pt x="24785" y="6109"/>
                  <a:pt x="24656" y="6066"/>
                  <a:pt x="24542" y="5942"/>
                </a:cubicBezTo>
                <a:cubicBezTo>
                  <a:pt x="24304" y="5656"/>
                  <a:pt x="24451" y="5211"/>
                  <a:pt x="24854" y="5211"/>
                </a:cubicBezTo>
                <a:close/>
                <a:moveTo>
                  <a:pt x="22874" y="5938"/>
                </a:moveTo>
                <a:cubicBezTo>
                  <a:pt x="22895" y="5938"/>
                  <a:pt x="22916" y="5939"/>
                  <a:pt x="22938" y="5942"/>
                </a:cubicBezTo>
                <a:cubicBezTo>
                  <a:pt x="23364" y="5992"/>
                  <a:pt x="23490" y="6368"/>
                  <a:pt x="23214" y="6719"/>
                </a:cubicBezTo>
                <a:cubicBezTo>
                  <a:pt x="23173" y="6774"/>
                  <a:pt x="23064" y="6836"/>
                  <a:pt x="22929" y="6836"/>
                </a:cubicBezTo>
                <a:cubicBezTo>
                  <a:pt x="22817" y="6836"/>
                  <a:pt x="22687" y="6793"/>
                  <a:pt x="22562" y="6669"/>
                </a:cubicBezTo>
                <a:cubicBezTo>
                  <a:pt x="22324" y="6383"/>
                  <a:pt x="22471" y="5938"/>
                  <a:pt x="22874" y="5938"/>
                </a:cubicBezTo>
                <a:close/>
                <a:moveTo>
                  <a:pt x="30972" y="6941"/>
                </a:moveTo>
                <a:cubicBezTo>
                  <a:pt x="30992" y="6941"/>
                  <a:pt x="31013" y="6942"/>
                  <a:pt x="31034" y="6944"/>
                </a:cubicBezTo>
                <a:cubicBezTo>
                  <a:pt x="31460" y="6994"/>
                  <a:pt x="31610" y="7370"/>
                  <a:pt x="31334" y="7721"/>
                </a:cubicBezTo>
                <a:cubicBezTo>
                  <a:pt x="31279" y="7776"/>
                  <a:pt x="31165" y="7838"/>
                  <a:pt x="31031" y="7838"/>
                </a:cubicBezTo>
                <a:cubicBezTo>
                  <a:pt x="30920" y="7838"/>
                  <a:pt x="30796" y="7796"/>
                  <a:pt x="30683" y="7671"/>
                </a:cubicBezTo>
                <a:cubicBezTo>
                  <a:pt x="30421" y="7385"/>
                  <a:pt x="30589" y="6941"/>
                  <a:pt x="30972" y="6941"/>
                </a:cubicBezTo>
                <a:close/>
                <a:moveTo>
                  <a:pt x="20997" y="7342"/>
                </a:moveTo>
                <a:cubicBezTo>
                  <a:pt x="21017" y="7342"/>
                  <a:pt x="21038" y="7343"/>
                  <a:pt x="21059" y="7345"/>
                </a:cubicBezTo>
                <a:cubicBezTo>
                  <a:pt x="21485" y="7395"/>
                  <a:pt x="21635" y="7771"/>
                  <a:pt x="21359" y="8122"/>
                </a:cubicBezTo>
                <a:cubicBezTo>
                  <a:pt x="21305" y="8177"/>
                  <a:pt x="21190" y="8239"/>
                  <a:pt x="21056" y="8239"/>
                </a:cubicBezTo>
                <a:cubicBezTo>
                  <a:pt x="20945" y="8239"/>
                  <a:pt x="20821" y="8197"/>
                  <a:pt x="20708" y="8072"/>
                </a:cubicBezTo>
                <a:cubicBezTo>
                  <a:pt x="20446" y="7786"/>
                  <a:pt x="20614" y="7342"/>
                  <a:pt x="20997" y="7342"/>
                </a:cubicBezTo>
                <a:close/>
                <a:moveTo>
                  <a:pt x="30571" y="10274"/>
                </a:moveTo>
                <a:cubicBezTo>
                  <a:pt x="30591" y="10274"/>
                  <a:pt x="30612" y="10275"/>
                  <a:pt x="30633" y="10278"/>
                </a:cubicBezTo>
                <a:cubicBezTo>
                  <a:pt x="31084" y="10303"/>
                  <a:pt x="31209" y="10679"/>
                  <a:pt x="30933" y="11029"/>
                </a:cubicBezTo>
                <a:cubicBezTo>
                  <a:pt x="30893" y="11097"/>
                  <a:pt x="30778" y="11165"/>
                  <a:pt x="30642" y="11165"/>
                </a:cubicBezTo>
                <a:cubicBezTo>
                  <a:pt x="30527" y="11165"/>
                  <a:pt x="30396" y="11117"/>
                  <a:pt x="30282" y="10979"/>
                </a:cubicBezTo>
                <a:cubicBezTo>
                  <a:pt x="30043" y="10717"/>
                  <a:pt x="30190" y="10274"/>
                  <a:pt x="30571" y="10274"/>
                </a:cubicBezTo>
                <a:close/>
                <a:moveTo>
                  <a:pt x="15806" y="12530"/>
                </a:moveTo>
                <a:cubicBezTo>
                  <a:pt x="15827" y="12530"/>
                  <a:pt x="15848" y="12531"/>
                  <a:pt x="15871" y="12533"/>
                </a:cubicBezTo>
                <a:cubicBezTo>
                  <a:pt x="16297" y="12583"/>
                  <a:pt x="16422" y="12959"/>
                  <a:pt x="16146" y="13310"/>
                </a:cubicBezTo>
                <a:cubicBezTo>
                  <a:pt x="16106" y="13363"/>
                  <a:pt x="16003" y="13424"/>
                  <a:pt x="15874" y="13424"/>
                </a:cubicBezTo>
                <a:cubicBezTo>
                  <a:pt x="15759" y="13424"/>
                  <a:pt x="15624" y="13376"/>
                  <a:pt x="15495" y="13235"/>
                </a:cubicBezTo>
                <a:cubicBezTo>
                  <a:pt x="15256" y="12973"/>
                  <a:pt x="15403" y="12530"/>
                  <a:pt x="15806" y="12530"/>
                </a:cubicBezTo>
                <a:close/>
                <a:moveTo>
                  <a:pt x="5386" y="13635"/>
                </a:moveTo>
                <a:cubicBezTo>
                  <a:pt x="5397" y="13635"/>
                  <a:pt x="5408" y="13635"/>
                  <a:pt x="5419" y="13636"/>
                </a:cubicBezTo>
                <a:cubicBezTo>
                  <a:pt x="5846" y="13686"/>
                  <a:pt x="5971" y="14062"/>
                  <a:pt x="5720" y="14413"/>
                </a:cubicBezTo>
                <a:cubicBezTo>
                  <a:pt x="5666" y="14481"/>
                  <a:pt x="5552" y="14549"/>
                  <a:pt x="5416" y="14549"/>
                </a:cubicBezTo>
                <a:cubicBezTo>
                  <a:pt x="5301" y="14549"/>
                  <a:pt x="5170" y="14500"/>
                  <a:pt x="5044" y="14363"/>
                </a:cubicBezTo>
                <a:cubicBezTo>
                  <a:pt x="4799" y="14094"/>
                  <a:pt x="4960" y="13635"/>
                  <a:pt x="5386" y="13635"/>
                </a:cubicBezTo>
                <a:close/>
                <a:moveTo>
                  <a:pt x="2623" y="15813"/>
                </a:moveTo>
                <a:cubicBezTo>
                  <a:pt x="2644" y="15813"/>
                  <a:pt x="2665" y="15814"/>
                  <a:pt x="2688" y="15816"/>
                </a:cubicBezTo>
                <a:cubicBezTo>
                  <a:pt x="3114" y="15867"/>
                  <a:pt x="3239" y="16242"/>
                  <a:pt x="2963" y="16593"/>
                </a:cubicBezTo>
                <a:cubicBezTo>
                  <a:pt x="2922" y="16648"/>
                  <a:pt x="2813" y="16711"/>
                  <a:pt x="2678" y="16711"/>
                </a:cubicBezTo>
                <a:cubicBezTo>
                  <a:pt x="2566" y="16711"/>
                  <a:pt x="2436" y="16668"/>
                  <a:pt x="2312" y="16543"/>
                </a:cubicBezTo>
                <a:cubicBezTo>
                  <a:pt x="2073" y="16257"/>
                  <a:pt x="2220" y="15813"/>
                  <a:pt x="2623" y="15813"/>
                </a:cubicBezTo>
                <a:close/>
                <a:moveTo>
                  <a:pt x="14854" y="16991"/>
                </a:moveTo>
                <a:cubicBezTo>
                  <a:pt x="14874" y="16991"/>
                  <a:pt x="14896" y="16992"/>
                  <a:pt x="14918" y="16994"/>
                </a:cubicBezTo>
                <a:cubicBezTo>
                  <a:pt x="15344" y="17045"/>
                  <a:pt x="15470" y="17420"/>
                  <a:pt x="15194" y="17771"/>
                </a:cubicBezTo>
                <a:cubicBezTo>
                  <a:pt x="15153" y="17826"/>
                  <a:pt x="15044" y="17889"/>
                  <a:pt x="14909" y="17889"/>
                </a:cubicBezTo>
                <a:cubicBezTo>
                  <a:pt x="14797" y="17889"/>
                  <a:pt x="14667" y="17846"/>
                  <a:pt x="14542" y="17721"/>
                </a:cubicBezTo>
                <a:cubicBezTo>
                  <a:pt x="14304" y="17435"/>
                  <a:pt x="14451" y="16991"/>
                  <a:pt x="14854" y="16991"/>
                </a:cubicBezTo>
                <a:close/>
                <a:moveTo>
                  <a:pt x="1026" y="17470"/>
                </a:moveTo>
                <a:cubicBezTo>
                  <a:pt x="1037" y="17470"/>
                  <a:pt x="1048" y="17470"/>
                  <a:pt x="1059" y="17471"/>
                </a:cubicBezTo>
                <a:cubicBezTo>
                  <a:pt x="1510" y="17521"/>
                  <a:pt x="1635" y="17897"/>
                  <a:pt x="1359" y="18248"/>
                </a:cubicBezTo>
                <a:cubicBezTo>
                  <a:pt x="1319" y="18315"/>
                  <a:pt x="1204" y="18383"/>
                  <a:pt x="1068" y="18383"/>
                </a:cubicBezTo>
                <a:cubicBezTo>
                  <a:pt x="953" y="18383"/>
                  <a:pt x="822" y="18335"/>
                  <a:pt x="708" y="18197"/>
                </a:cubicBezTo>
                <a:cubicBezTo>
                  <a:pt x="463" y="17929"/>
                  <a:pt x="624" y="17470"/>
                  <a:pt x="1026" y="17470"/>
                </a:cubicBezTo>
                <a:close/>
                <a:moveTo>
                  <a:pt x="3500" y="20600"/>
                </a:moveTo>
                <a:cubicBezTo>
                  <a:pt x="3521" y="20600"/>
                  <a:pt x="3543" y="20601"/>
                  <a:pt x="3565" y="20603"/>
                </a:cubicBezTo>
                <a:cubicBezTo>
                  <a:pt x="3991" y="20654"/>
                  <a:pt x="4116" y="21029"/>
                  <a:pt x="3866" y="21380"/>
                </a:cubicBezTo>
                <a:cubicBezTo>
                  <a:pt x="3811" y="21435"/>
                  <a:pt x="3696" y="21498"/>
                  <a:pt x="3558" y="21498"/>
                </a:cubicBezTo>
                <a:cubicBezTo>
                  <a:pt x="3444" y="21498"/>
                  <a:pt x="3314" y="21455"/>
                  <a:pt x="3189" y="21330"/>
                </a:cubicBezTo>
                <a:cubicBezTo>
                  <a:pt x="2951" y="21044"/>
                  <a:pt x="3097" y="20600"/>
                  <a:pt x="3500" y="20600"/>
                </a:cubicBezTo>
                <a:close/>
                <a:moveTo>
                  <a:pt x="13203" y="20750"/>
                </a:moveTo>
                <a:cubicBezTo>
                  <a:pt x="13223" y="20750"/>
                  <a:pt x="13243" y="20751"/>
                  <a:pt x="13264" y="20754"/>
                </a:cubicBezTo>
                <a:cubicBezTo>
                  <a:pt x="13715" y="20804"/>
                  <a:pt x="13841" y="21180"/>
                  <a:pt x="13565" y="21531"/>
                </a:cubicBezTo>
                <a:cubicBezTo>
                  <a:pt x="13524" y="21586"/>
                  <a:pt x="13407" y="21648"/>
                  <a:pt x="13269" y="21648"/>
                </a:cubicBezTo>
                <a:cubicBezTo>
                  <a:pt x="13155" y="21648"/>
                  <a:pt x="13027" y="21605"/>
                  <a:pt x="12913" y="21481"/>
                </a:cubicBezTo>
                <a:cubicBezTo>
                  <a:pt x="12675" y="21195"/>
                  <a:pt x="12822" y="20750"/>
                  <a:pt x="13203" y="20750"/>
                </a:cubicBezTo>
                <a:close/>
                <a:moveTo>
                  <a:pt x="8717" y="21627"/>
                </a:moveTo>
                <a:cubicBezTo>
                  <a:pt x="8736" y="21627"/>
                  <a:pt x="8757" y="21629"/>
                  <a:pt x="8778" y="21631"/>
                </a:cubicBezTo>
                <a:cubicBezTo>
                  <a:pt x="9204" y="21681"/>
                  <a:pt x="9354" y="22057"/>
                  <a:pt x="9079" y="22408"/>
                </a:cubicBezTo>
                <a:cubicBezTo>
                  <a:pt x="9024" y="22463"/>
                  <a:pt x="8909" y="22525"/>
                  <a:pt x="8775" y="22525"/>
                </a:cubicBezTo>
                <a:cubicBezTo>
                  <a:pt x="8664" y="22525"/>
                  <a:pt x="8540" y="22483"/>
                  <a:pt x="8427" y="22358"/>
                </a:cubicBezTo>
                <a:cubicBezTo>
                  <a:pt x="8165" y="22072"/>
                  <a:pt x="8333" y="21627"/>
                  <a:pt x="8717" y="21627"/>
                </a:cubicBezTo>
                <a:close/>
                <a:moveTo>
                  <a:pt x="31141" y="0"/>
                </a:moveTo>
                <a:cubicBezTo>
                  <a:pt x="31040" y="0"/>
                  <a:pt x="30930" y="16"/>
                  <a:pt x="30808" y="52"/>
                </a:cubicBezTo>
                <a:cubicBezTo>
                  <a:pt x="30683" y="127"/>
                  <a:pt x="30582" y="252"/>
                  <a:pt x="30482" y="403"/>
                </a:cubicBezTo>
                <a:cubicBezTo>
                  <a:pt x="30131" y="954"/>
                  <a:pt x="30507" y="1506"/>
                  <a:pt x="31034" y="1556"/>
                </a:cubicBezTo>
                <a:lnTo>
                  <a:pt x="31159" y="3360"/>
                </a:lnTo>
                <a:cubicBezTo>
                  <a:pt x="31109" y="3360"/>
                  <a:pt x="31084" y="3360"/>
                  <a:pt x="31059" y="3385"/>
                </a:cubicBezTo>
                <a:cubicBezTo>
                  <a:pt x="30933" y="3460"/>
                  <a:pt x="30808" y="3561"/>
                  <a:pt x="30708" y="3711"/>
                </a:cubicBezTo>
                <a:cubicBezTo>
                  <a:pt x="30658" y="3836"/>
                  <a:pt x="30608" y="3937"/>
                  <a:pt x="30582" y="4037"/>
                </a:cubicBezTo>
                <a:lnTo>
                  <a:pt x="25570" y="5265"/>
                </a:lnTo>
                <a:cubicBezTo>
                  <a:pt x="25436" y="5035"/>
                  <a:pt x="25213" y="4863"/>
                  <a:pt x="24879" y="4863"/>
                </a:cubicBezTo>
                <a:cubicBezTo>
                  <a:pt x="24778" y="4863"/>
                  <a:pt x="24665" y="4879"/>
                  <a:pt x="24542" y="4914"/>
                </a:cubicBezTo>
                <a:cubicBezTo>
                  <a:pt x="24417" y="4989"/>
                  <a:pt x="24292" y="5090"/>
                  <a:pt x="24191" y="5265"/>
                </a:cubicBezTo>
                <a:cubicBezTo>
                  <a:pt x="24116" y="5390"/>
                  <a:pt x="24066" y="5541"/>
                  <a:pt x="24066" y="5666"/>
                </a:cubicBezTo>
                <a:lnTo>
                  <a:pt x="23515" y="5892"/>
                </a:lnTo>
                <a:cubicBezTo>
                  <a:pt x="23386" y="5708"/>
                  <a:pt x="23191" y="5592"/>
                  <a:pt x="22908" y="5592"/>
                </a:cubicBezTo>
                <a:cubicBezTo>
                  <a:pt x="22805" y="5592"/>
                  <a:pt x="22690" y="5607"/>
                  <a:pt x="22562" y="5641"/>
                </a:cubicBezTo>
                <a:cubicBezTo>
                  <a:pt x="22437" y="5716"/>
                  <a:pt x="22312" y="5841"/>
                  <a:pt x="22212" y="5992"/>
                </a:cubicBezTo>
                <a:cubicBezTo>
                  <a:pt x="22061" y="6242"/>
                  <a:pt x="22061" y="6493"/>
                  <a:pt x="22161" y="6694"/>
                </a:cubicBezTo>
                <a:lnTo>
                  <a:pt x="21485" y="7145"/>
                </a:lnTo>
                <a:cubicBezTo>
                  <a:pt x="21371" y="7048"/>
                  <a:pt x="21227" y="6992"/>
                  <a:pt x="21037" y="6992"/>
                </a:cubicBezTo>
                <a:cubicBezTo>
                  <a:pt x="20933" y="6992"/>
                  <a:pt x="20816" y="7009"/>
                  <a:pt x="20683" y="7044"/>
                </a:cubicBezTo>
                <a:cubicBezTo>
                  <a:pt x="20557" y="7120"/>
                  <a:pt x="20457" y="7245"/>
                  <a:pt x="20357" y="7395"/>
                </a:cubicBezTo>
                <a:cubicBezTo>
                  <a:pt x="20181" y="7646"/>
                  <a:pt x="20181" y="7897"/>
                  <a:pt x="20282" y="8097"/>
                </a:cubicBezTo>
                <a:lnTo>
                  <a:pt x="16272" y="12308"/>
                </a:lnTo>
                <a:cubicBezTo>
                  <a:pt x="16145" y="12228"/>
                  <a:pt x="15998" y="12179"/>
                  <a:pt x="15824" y="12179"/>
                </a:cubicBezTo>
                <a:cubicBezTo>
                  <a:pt x="15724" y="12179"/>
                  <a:pt x="15614" y="12196"/>
                  <a:pt x="15495" y="12232"/>
                </a:cubicBezTo>
                <a:cubicBezTo>
                  <a:pt x="15369" y="12308"/>
                  <a:pt x="15244" y="12408"/>
                  <a:pt x="15144" y="12558"/>
                </a:cubicBezTo>
                <a:cubicBezTo>
                  <a:pt x="14868" y="13009"/>
                  <a:pt x="15069" y="13486"/>
                  <a:pt x="15445" y="13661"/>
                </a:cubicBezTo>
                <a:lnTo>
                  <a:pt x="14868" y="16644"/>
                </a:lnTo>
                <a:cubicBezTo>
                  <a:pt x="14768" y="16644"/>
                  <a:pt x="14668" y="16669"/>
                  <a:pt x="14542" y="16694"/>
                </a:cubicBezTo>
                <a:cubicBezTo>
                  <a:pt x="14417" y="16769"/>
                  <a:pt x="14292" y="16869"/>
                  <a:pt x="14191" y="17045"/>
                </a:cubicBezTo>
                <a:cubicBezTo>
                  <a:pt x="13966" y="17420"/>
                  <a:pt x="14066" y="17796"/>
                  <a:pt x="14342" y="18022"/>
                </a:cubicBezTo>
                <a:lnTo>
                  <a:pt x="13364" y="20403"/>
                </a:lnTo>
                <a:cubicBezTo>
                  <a:pt x="13239" y="20403"/>
                  <a:pt x="13089" y="20403"/>
                  <a:pt x="12913" y="20453"/>
                </a:cubicBezTo>
                <a:cubicBezTo>
                  <a:pt x="12788" y="20528"/>
                  <a:pt x="12663" y="20628"/>
                  <a:pt x="12562" y="20804"/>
                </a:cubicBezTo>
                <a:cubicBezTo>
                  <a:pt x="12462" y="20954"/>
                  <a:pt x="12437" y="21105"/>
                  <a:pt x="12437" y="21230"/>
                </a:cubicBezTo>
                <a:lnTo>
                  <a:pt x="9505" y="21781"/>
                </a:lnTo>
                <a:cubicBezTo>
                  <a:pt x="9367" y="21505"/>
                  <a:pt x="9136" y="21276"/>
                  <a:pt x="8763" y="21276"/>
                </a:cubicBezTo>
                <a:cubicBezTo>
                  <a:pt x="8662" y="21276"/>
                  <a:pt x="8550" y="21293"/>
                  <a:pt x="8427" y="21330"/>
                </a:cubicBezTo>
                <a:cubicBezTo>
                  <a:pt x="8302" y="21405"/>
                  <a:pt x="8176" y="21506"/>
                  <a:pt x="8076" y="21681"/>
                </a:cubicBezTo>
                <a:cubicBezTo>
                  <a:pt x="8076" y="21681"/>
                  <a:pt x="8051" y="21706"/>
                  <a:pt x="8051" y="21731"/>
                </a:cubicBezTo>
                <a:lnTo>
                  <a:pt x="4317" y="21155"/>
                </a:lnTo>
                <a:cubicBezTo>
                  <a:pt x="4367" y="21004"/>
                  <a:pt x="4342" y="20879"/>
                  <a:pt x="4292" y="20779"/>
                </a:cubicBezTo>
                <a:cubicBezTo>
                  <a:pt x="4152" y="20499"/>
                  <a:pt x="3932" y="20251"/>
                  <a:pt x="3544" y="20251"/>
                </a:cubicBezTo>
                <a:cubicBezTo>
                  <a:pt x="3445" y="20251"/>
                  <a:pt x="3336" y="20267"/>
                  <a:pt x="3214" y="20303"/>
                </a:cubicBezTo>
                <a:lnTo>
                  <a:pt x="1610" y="18423"/>
                </a:lnTo>
                <a:cubicBezTo>
                  <a:pt x="1886" y="18172"/>
                  <a:pt x="1886" y="17821"/>
                  <a:pt x="1810" y="17671"/>
                </a:cubicBezTo>
                <a:cubicBezTo>
                  <a:pt x="1785" y="17596"/>
                  <a:pt x="1760" y="17546"/>
                  <a:pt x="1710" y="17496"/>
                </a:cubicBezTo>
                <a:lnTo>
                  <a:pt x="2312" y="16969"/>
                </a:lnTo>
                <a:cubicBezTo>
                  <a:pt x="2405" y="17000"/>
                  <a:pt x="2507" y="17022"/>
                  <a:pt x="2613" y="17022"/>
                </a:cubicBezTo>
                <a:cubicBezTo>
                  <a:pt x="2679" y="17022"/>
                  <a:pt x="2746" y="17014"/>
                  <a:pt x="2813" y="16994"/>
                </a:cubicBezTo>
                <a:cubicBezTo>
                  <a:pt x="3490" y="16794"/>
                  <a:pt x="3515" y="16217"/>
                  <a:pt x="3414" y="15992"/>
                </a:cubicBezTo>
                <a:cubicBezTo>
                  <a:pt x="3389" y="15967"/>
                  <a:pt x="3389" y="15917"/>
                  <a:pt x="3364" y="15892"/>
                </a:cubicBezTo>
                <a:lnTo>
                  <a:pt x="4768" y="14613"/>
                </a:lnTo>
                <a:cubicBezTo>
                  <a:pt x="4915" y="14760"/>
                  <a:pt x="5102" y="14853"/>
                  <a:pt x="5319" y="14853"/>
                </a:cubicBezTo>
                <a:cubicBezTo>
                  <a:pt x="5399" y="14853"/>
                  <a:pt x="5483" y="14841"/>
                  <a:pt x="5570" y="14814"/>
                </a:cubicBezTo>
                <a:cubicBezTo>
                  <a:pt x="6221" y="14638"/>
                  <a:pt x="6247" y="14062"/>
                  <a:pt x="6146" y="13836"/>
                </a:cubicBezTo>
                <a:cubicBezTo>
                  <a:pt x="6010" y="13543"/>
                  <a:pt x="5782" y="13296"/>
                  <a:pt x="5403" y="13296"/>
                </a:cubicBezTo>
                <a:cubicBezTo>
                  <a:pt x="5296" y="13296"/>
                  <a:pt x="5176" y="13316"/>
                  <a:pt x="5044" y="13360"/>
                </a:cubicBezTo>
                <a:cubicBezTo>
                  <a:pt x="4918" y="13435"/>
                  <a:pt x="4818" y="13536"/>
                  <a:pt x="4718" y="13686"/>
                </a:cubicBezTo>
                <a:cubicBezTo>
                  <a:pt x="4592" y="13887"/>
                  <a:pt x="4542" y="14087"/>
                  <a:pt x="4592" y="14263"/>
                </a:cubicBezTo>
                <a:lnTo>
                  <a:pt x="3089" y="15591"/>
                </a:lnTo>
                <a:cubicBezTo>
                  <a:pt x="2978" y="15512"/>
                  <a:pt x="2836" y="15462"/>
                  <a:pt x="2659" y="15462"/>
                </a:cubicBezTo>
                <a:cubicBezTo>
                  <a:pt x="2556" y="15462"/>
                  <a:pt x="2440" y="15479"/>
                  <a:pt x="2312" y="15516"/>
                </a:cubicBezTo>
                <a:cubicBezTo>
                  <a:pt x="2186" y="15591"/>
                  <a:pt x="2061" y="15716"/>
                  <a:pt x="1961" y="15867"/>
                </a:cubicBezTo>
                <a:cubicBezTo>
                  <a:pt x="1760" y="16192"/>
                  <a:pt x="1810" y="16493"/>
                  <a:pt x="1986" y="16719"/>
                </a:cubicBezTo>
                <a:lnTo>
                  <a:pt x="1434" y="17220"/>
                </a:lnTo>
                <a:cubicBezTo>
                  <a:pt x="1336" y="17164"/>
                  <a:pt x="1214" y="17131"/>
                  <a:pt x="1072" y="17131"/>
                </a:cubicBezTo>
                <a:cubicBezTo>
                  <a:pt x="962" y="17131"/>
                  <a:pt x="840" y="17151"/>
                  <a:pt x="708" y="17195"/>
                </a:cubicBezTo>
                <a:cubicBezTo>
                  <a:pt x="582" y="17270"/>
                  <a:pt x="457" y="17370"/>
                  <a:pt x="357" y="17521"/>
                </a:cubicBezTo>
                <a:cubicBezTo>
                  <a:pt x="1" y="18099"/>
                  <a:pt x="435" y="18678"/>
                  <a:pt x="992" y="18678"/>
                </a:cubicBezTo>
                <a:cubicBezTo>
                  <a:pt x="1063" y="18678"/>
                  <a:pt x="1136" y="18668"/>
                  <a:pt x="1209" y="18649"/>
                </a:cubicBezTo>
                <a:cubicBezTo>
                  <a:pt x="1234" y="18649"/>
                  <a:pt x="1259" y="18623"/>
                  <a:pt x="1284" y="18623"/>
                </a:cubicBezTo>
                <a:lnTo>
                  <a:pt x="2938" y="20553"/>
                </a:lnTo>
                <a:cubicBezTo>
                  <a:pt x="2913" y="20578"/>
                  <a:pt x="2888" y="20603"/>
                  <a:pt x="2863" y="20654"/>
                </a:cubicBezTo>
                <a:cubicBezTo>
                  <a:pt x="2485" y="21232"/>
                  <a:pt x="2936" y="21810"/>
                  <a:pt x="3498" y="21810"/>
                </a:cubicBezTo>
                <a:cubicBezTo>
                  <a:pt x="3569" y="21810"/>
                  <a:pt x="3642" y="21801"/>
                  <a:pt x="3715" y="21781"/>
                </a:cubicBezTo>
                <a:cubicBezTo>
                  <a:pt x="3916" y="21706"/>
                  <a:pt x="4041" y="21631"/>
                  <a:pt x="4141" y="21506"/>
                </a:cubicBezTo>
                <a:lnTo>
                  <a:pt x="7951" y="22082"/>
                </a:lnTo>
                <a:cubicBezTo>
                  <a:pt x="7929" y="22495"/>
                  <a:pt x="8304" y="22833"/>
                  <a:pt x="8731" y="22833"/>
                </a:cubicBezTo>
                <a:cubicBezTo>
                  <a:pt x="8796" y="22833"/>
                  <a:pt x="8862" y="22825"/>
                  <a:pt x="8928" y="22809"/>
                </a:cubicBezTo>
                <a:cubicBezTo>
                  <a:pt x="9329" y="22684"/>
                  <a:pt x="9505" y="22408"/>
                  <a:pt x="9555" y="22157"/>
                </a:cubicBezTo>
                <a:lnTo>
                  <a:pt x="12537" y="21606"/>
                </a:lnTo>
                <a:cubicBezTo>
                  <a:pt x="12678" y="21808"/>
                  <a:pt x="12933" y="21960"/>
                  <a:pt x="13210" y="21960"/>
                </a:cubicBezTo>
                <a:cubicBezTo>
                  <a:pt x="13277" y="21960"/>
                  <a:pt x="13346" y="21951"/>
                  <a:pt x="13414" y="21932"/>
                </a:cubicBezTo>
                <a:cubicBezTo>
                  <a:pt x="14066" y="21731"/>
                  <a:pt x="14116" y="21155"/>
                  <a:pt x="14016" y="20929"/>
                </a:cubicBezTo>
                <a:cubicBezTo>
                  <a:pt x="13941" y="20779"/>
                  <a:pt x="13841" y="20654"/>
                  <a:pt x="13715" y="20553"/>
                </a:cubicBezTo>
                <a:lnTo>
                  <a:pt x="14693" y="18172"/>
                </a:lnTo>
                <a:cubicBezTo>
                  <a:pt x="14743" y="18185"/>
                  <a:pt x="14799" y="18191"/>
                  <a:pt x="14859" y="18191"/>
                </a:cubicBezTo>
                <a:cubicBezTo>
                  <a:pt x="14918" y="18191"/>
                  <a:pt x="14981" y="18185"/>
                  <a:pt x="15044" y="18172"/>
                </a:cubicBezTo>
                <a:cubicBezTo>
                  <a:pt x="15720" y="17972"/>
                  <a:pt x="15745" y="17395"/>
                  <a:pt x="15645" y="17170"/>
                </a:cubicBezTo>
                <a:cubicBezTo>
                  <a:pt x="15570" y="16969"/>
                  <a:pt x="15420" y="16819"/>
                  <a:pt x="15244" y="16719"/>
                </a:cubicBezTo>
                <a:lnTo>
                  <a:pt x="15821" y="13711"/>
                </a:lnTo>
                <a:cubicBezTo>
                  <a:pt x="15896" y="13711"/>
                  <a:pt x="15946" y="13711"/>
                  <a:pt x="15996" y="13686"/>
                </a:cubicBezTo>
                <a:cubicBezTo>
                  <a:pt x="16673" y="13511"/>
                  <a:pt x="16698" y="12934"/>
                  <a:pt x="16597" y="12709"/>
                </a:cubicBezTo>
                <a:cubicBezTo>
                  <a:pt x="16572" y="12659"/>
                  <a:pt x="16547" y="12608"/>
                  <a:pt x="16522" y="12583"/>
                </a:cubicBezTo>
                <a:lnTo>
                  <a:pt x="20532" y="8398"/>
                </a:lnTo>
                <a:cubicBezTo>
                  <a:pt x="20659" y="8489"/>
                  <a:pt x="20826" y="8553"/>
                  <a:pt x="21004" y="8553"/>
                </a:cubicBezTo>
                <a:cubicBezTo>
                  <a:pt x="21071" y="8553"/>
                  <a:pt x="21140" y="8544"/>
                  <a:pt x="21209" y="8523"/>
                </a:cubicBezTo>
                <a:cubicBezTo>
                  <a:pt x="21861" y="8323"/>
                  <a:pt x="21911" y="7746"/>
                  <a:pt x="21811" y="7521"/>
                </a:cubicBezTo>
                <a:cubicBezTo>
                  <a:pt x="21785" y="7496"/>
                  <a:pt x="21760" y="7471"/>
                  <a:pt x="21760" y="7445"/>
                </a:cubicBezTo>
                <a:lnTo>
                  <a:pt x="22387" y="6994"/>
                </a:lnTo>
                <a:cubicBezTo>
                  <a:pt x="22532" y="7085"/>
                  <a:pt x="22691" y="7150"/>
                  <a:pt x="22862" y="7150"/>
                </a:cubicBezTo>
                <a:cubicBezTo>
                  <a:pt x="22928" y="7150"/>
                  <a:pt x="22995" y="7140"/>
                  <a:pt x="23064" y="7120"/>
                </a:cubicBezTo>
                <a:cubicBezTo>
                  <a:pt x="23640" y="6944"/>
                  <a:pt x="23740" y="6493"/>
                  <a:pt x="23690" y="6242"/>
                </a:cubicBezTo>
                <a:lnTo>
                  <a:pt x="24166" y="6042"/>
                </a:lnTo>
                <a:cubicBezTo>
                  <a:pt x="24308" y="6264"/>
                  <a:pt x="24563" y="6421"/>
                  <a:pt x="24841" y="6421"/>
                </a:cubicBezTo>
                <a:cubicBezTo>
                  <a:pt x="24908" y="6421"/>
                  <a:pt x="24976" y="6412"/>
                  <a:pt x="25044" y="6393"/>
                </a:cubicBezTo>
                <a:cubicBezTo>
                  <a:pt x="25520" y="6242"/>
                  <a:pt x="25670" y="5917"/>
                  <a:pt x="25695" y="5641"/>
                </a:cubicBezTo>
                <a:lnTo>
                  <a:pt x="30633" y="4438"/>
                </a:lnTo>
                <a:cubicBezTo>
                  <a:pt x="30733" y="4638"/>
                  <a:pt x="30958" y="4814"/>
                  <a:pt x="31209" y="4864"/>
                </a:cubicBezTo>
                <a:lnTo>
                  <a:pt x="31059" y="6593"/>
                </a:lnTo>
                <a:cubicBezTo>
                  <a:pt x="30933" y="6593"/>
                  <a:pt x="30808" y="6618"/>
                  <a:pt x="30658" y="6643"/>
                </a:cubicBezTo>
                <a:cubicBezTo>
                  <a:pt x="30532" y="6719"/>
                  <a:pt x="30432" y="6844"/>
                  <a:pt x="30332" y="6994"/>
                </a:cubicBezTo>
                <a:cubicBezTo>
                  <a:pt x="30006" y="7496"/>
                  <a:pt x="30307" y="7997"/>
                  <a:pt x="30733" y="8122"/>
                </a:cubicBezTo>
                <a:lnTo>
                  <a:pt x="30532" y="9927"/>
                </a:lnTo>
                <a:cubicBezTo>
                  <a:pt x="30457" y="9927"/>
                  <a:pt x="30357" y="9952"/>
                  <a:pt x="30282" y="9977"/>
                </a:cubicBezTo>
                <a:cubicBezTo>
                  <a:pt x="30156" y="10052"/>
                  <a:pt x="30031" y="10152"/>
                  <a:pt x="29931" y="10303"/>
                </a:cubicBezTo>
                <a:cubicBezTo>
                  <a:pt x="29579" y="10875"/>
                  <a:pt x="30000" y="11466"/>
                  <a:pt x="30549" y="11466"/>
                </a:cubicBezTo>
                <a:cubicBezTo>
                  <a:pt x="30625" y="11466"/>
                  <a:pt x="30704" y="11455"/>
                  <a:pt x="30783" y="11430"/>
                </a:cubicBezTo>
                <a:cubicBezTo>
                  <a:pt x="31435" y="11255"/>
                  <a:pt x="31485" y="10679"/>
                  <a:pt x="31385" y="10453"/>
                </a:cubicBezTo>
                <a:cubicBezTo>
                  <a:pt x="31284" y="10227"/>
                  <a:pt x="31134" y="10052"/>
                  <a:pt x="30908" y="9977"/>
                </a:cubicBezTo>
                <a:lnTo>
                  <a:pt x="31134" y="8122"/>
                </a:lnTo>
                <a:lnTo>
                  <a:pt x="31184" y="8122"/>
                </a:lnTo>
                <a:cubicBezTo>
                  <a:pt x="31836" y="7922"/>
                  <a:pt x="31886" y="7345"/>
                  <a:pt x="31786" y="7120"/>
                </a:cubicBezTo>
                <a:cubicBezTo>
                  <a:pt x="31685" y="6969"/>
                  <a:pt x="31585" y="6819"/>
                  <a:pt x="31435" y="6719"/>
                </a:cubicBezTo>
                <a:lnTo>
                  <a:pt x="31585" y="4839"/>
                </a:lnTo>
                <a:cubicBezTo>
                  <a:pt x="32212" y="4638"/>
                  <a:pt x="32262" y="4087"/>
                  <a:pt x="32161" y="3861"/>
                </a:cubicBezTo>
                <a:cubicBezTo>
                  <a:pt x="32036" y="3611"/>
                  <a:pt x="31836" y="3385"/>
                  <a:pt x="31535" y="3335"/>
                </a:cubicBezTo>
                <a:lnTo>
                  <a:pt x="31410" y="1506"/>
                </a:lnTo>
                <a:cubicBezTo>
                  <a:pt x="31986" y="1280"/>
                  <a:pt x="32011" y="754"/>
                  <a:pt x="31911" y="528"/>
                </a:cubicBezTo>
                <a:cubicBezTo>
                  <a:pt x="31771" y="248"/>
                  <a:pt x="31535" y="0"/>
                  <a:pt x="311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1"/>
          <p:cNvSpPr/>
          <p:nvPr/>
        </p:nvSpPr>
        <p:spPr>
          <a:xfrm>
            <a:off x="8179375" y="428897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1"/>
          <p:cNvSpPr/>
          <p:nvPr/>
        </p:nvSpPr>
        <p:spPr>
          <a:xfrm>
            <a:off x="6536300" y="4454000"/>
            <a:ext cx="58300" cy="55075"/>
          </a:xfrm>
          <a:custGeom>
            <a:avLst/>
            <a:gdLst/>
            <a:ahLst/>
            <a:cxnLst/>
            <a:rect l="l" t="t" r="r" b="b"/>
            <a:pathLst>
              <a:path w="2332" h="2203" extrusionOk="0">
                <a:moveTo>
                  <a:pt x="1154" y="0"/>
                </a:moveTo>
                <a:cubicBezTo>
                  <a:pt x="728" y="0"/>
                  <a:pt x="502" y="100"/>
                  <a:pt x="302" y="351"/>
                </a:cubicBezTo>
                <a:cubicBezTo>
                  <a:pt x="26" y="702"/>
                  <a:pt x="1" y="1354"/>
                  <a:pt x="226" y="1729"/>
                </a:cubicBezTo>
                <a:cubicBezTo>
                  <a:pt x="252" y="1780"/>
                  <a:pt x="302" y="1830"/>
                  <a:pt x="352" y="1880"/>
                </a:cubicBezTo>
                <a:cubicBezTo>
                  <a:pt x="452" y="1955"/>
                  <a:pt x="527" y="2030"/>
                  <a:pt x="627" y="2080"/>
                </a:cubicBezTo>
                <a:cubicBezTo>
                  <a:pt x="703" y="2130"/>
                  <a:pt x="778" y="2181"/>
                  <a:pt x="853" y="2181"/>
                </a:cubicBezTo>
                <a:cubicBezTo>
                  <a:pt x="931" y="2195"/>
                  <a:pt x="1008" y="2203"/>
                  <a:pt x="1085" y="2203"/>
                </a:cubicBezTo>
                <a:cubicBezTo>
                  <a:pt x="1530" y="2203"/>
                  <a:pt x="1950" y="1964"/>
                  <a:pt x="2206" y="1579"/>
                </a:cubicBezTo>
                <a:cubicBezTo>
                  <a:pt x="2307" y="1429"/>
                  <a:pt x="2332" y="1278"/>
                  <a:pt x="2332" y="1128"/>
                </a:cubicBezTo>
                <a:cubicBezTo>
                  <a:pt x="2307" y="978"/>
                  <a:pt x="2307" y="827"/>
                  <a:pt x="2307" y="702"/>
                </a:cubicBezTo>
                <a:cubicBezTo>
                  <a:pt x="2282" y="526"/>
                  <a:pt x="2206" y="376"/>
                  <a:pt x="2081" y="301"/>
                </a:cubicBezTo>
                <a:cubicBezTo>
                  <a:pt x="1981" y="226"/>
                  <a:pt x="1856" y="151"/>
                  <a:pt x="1730" y="125"/>
                </a:cubicBezTo>
                <a:cubicBezTo>
                  <a:pt x="1505" y="50"/>
                  <a:pt x="1279" y="25"/>
                  <a:pt x="1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1"/>
          <p:cNvSpPr/>
          <p:nvPr/>
        </p:nvSpPr>
        <p:spPr>
          <a:xfrm flipH="1">
            <a:off x="901825" y="2283925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1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1"/>
          <p:cNvSpPr/>
          <p:nvPr/>
        </p:nvSpPr>
        <p:spPr>
          <a:xfrm>
            <a:off x="429650" y="791475"/>
            <a:ext cx="805725" cy="408975"/>
          </a:xfrm>
          <a:custGeom>
            <a:avLst/>
            <a:gdLst/>
            <a:ahLst/>
            <a:cxnLst/>
            <a:rect l="l" t="t" r="r" b="b"/>
            <a:pathLst>
              <a:path w="32229" h="16359" extrusionOk="0">
                <a:moveTo>
                  <a:pt x="1011" y="362"/>
                </a:moveTo>
                <a:cubicBezTo>
                  <a:pt x="1032" y="362"/>
                  <a:pt x="1054" y="363"/>
                  <a:pt x="1076" y="365"/>
                </a:cubicBezTo>
                <a:cubicBezTo>
                  <a:pt x="1502" y="390"/>
                  <a:pt x="1652" y="791"/>
                  <a:pt x="1377" y="1142"/>
                </a:cubicBezTo>
                <a:cubicBezTo>
                  <a:pt x="1324" y="1196"/>
                  <a:pt x="1214" y="1256"/>
                  <a:pt x="1085" y="1256"/>
                </a:cubicBezTo>
                <a:cubicBezTo>
                  <a:pt x="972" y="1256"/>
                  <a:pt x="843" y="1208"/>
                  <a:pt x="725" y="1067"/>
                </a:cubicBezTo>
                <a:cubicBezTo>
                  <a:pt x="463" y="805"/>
                  <a:pt x="609" y="362"/>
                  <a:pt x="1011" y="362"/>
                </a:cubicBezTo>
                <a:close/>
                <a:moveTo>
                  <a:pt x="31337" y="1214"/>
                </a:moveTo>
                <a:cubicBezTo>
                  <a:pt x="31358" y="1214"/>
                  <a:pt x="31380" y="1215"/>
                  <a:pt x="31402" y="1218"/>
                </a:cubicBezTo>
                <a:cubicBezTo>
                  <a:pt x="31828" y="1268"/>
                  <a:pt x="31953" y="1644"/>
                  <a:pt x="31678" y="1994"/>
                </a:cubicBezTo>
                <a:cubicBezTo>
                  <a:pt x="31638" y="2048"/>
                  <a:pt x="31534" y="2108"/>
                  <a:pt x="31405" y="2108"/>
                </a:cubicBezTo>
                <a:cubicBezTo>
                  <a:pt x="31291" y="2108"/>
                  <a:pt x="31155" y="2061"/>
                  <a:pt x="31026" y="1919"/>
                </a:cubicBezTo>
                <a:cubicBezTo>
                  <a:pt x="30788" y="1657"/>
                  <a:pt x="30935" y="1214"/>
                  <a:pt x="31337" y="1214"/>
                </a:cubicBezTo>
                <a:close/>
                <a:moveTo>
                  <a:pt x="10965" y="3595"/>
                </a:moveTo>
                <a:cubicBezTo>
                  <a:pt x="10985" y="3595"/>
                  <a:pt x="11005" y="3596"/>
                  <a:pt x="11026" y="3599"/>
                </a:cubicBezTo>
                <a:cubicBezTo>
                  <a:pt x="11477" y="3649"/>
                  <a:pt x="11602" y="4025"/>
                  <a:pt x="11327" y="4375"/>
                </a:cubicBezTo>
                <a:cubicBezTo>
                  <a:pt x="11285" y="4430"/>
                  <a:pt x="11169" y="4493"/>
                  <a:pt x="11031" y="4493"/>
                </a:cubicBezTo>
                <a:cubicBezTo>
                  <a:pt x="10917" y="4493"/>
                  <a:pt x="10788" y="4450"/>
                  <a:pt x="10675" y="4325"/>
                </a:cubicBezTo>
                <a:cubicBezTo>
                  <a:pt x="10437" y="4039"/>
                  <a:pt x="10584" y="3595"/>
                  <a:pt x="10965" y="3595"/>
                </a:cubicBezTo>
                <a:close/>
                <a:moveTo>
                  <a:pt x="14400" y="5227"/>
                </a:moveTo>
                <a:cubicBezTo>
                  <a:pt x="14412" y="5227"/>
                  <a:pt x="14423" y="5227"/>
                  <a:pt x="14434" y="5228"/>
                </a:cubicBezTo>
                <a:cubicBezTo>
                  <a:pt x="14860" y="5278"/>
                  <a:pt x="14986" y="5654"/>
                  <a:pt x="14710" y="6005"/>
                </a:cubicBezTo>
                <a:cubicBezTo>
                  <a:pt x="14669" y="6072"/>
                  <a:pt x="14562" y="6140"/>
                  <a:pt x="14429" y="6140"/>
                </a:cubicBezTo>
                <a:cubicBezTo>
                  <a:pt x="14316" y="6140"/>
                  <a:pt x="14185" y="6092"/>
                  <a:pt x="14058" y="5954"/>
                </a:cubicBezTo>
                <a:cubicBezTo>
                  <a:pt x="13814" y="5686"/>
                  <a:pt x="13975" y="5227"/>
                  <a:pt x="14400" y="5227"/>
                </a:cubicBezTo>
                <a:close/>
                <a:moveTo>
                  <a:pt x="20711" y="15149"/>
                </a:moveTo>
                <a:cubicBezTo>
                  <a:pt x="20732" y="15149"/>
                  <a:pt x="20753" y="15150"/>
                  <a:pt x="20775" y="15152"/>
                </a:cubicBezTo>
                <a:cubicBezTo>
                  <a:pt x="21201" y="15203"/>
                  <a:pt x="21352" y="15579"/>
                  <a:pt x="21076" y="15929"/>
                </a:cubicBezTo>
                <a:cubicBezTo>
                  <a:pt x="21021" y="15984"/>
                  <a:pt x="20906" y="16047"/>
                  <a:pt x="20772" y="16047"/>
                </a:cubicBezTo>
                <a:cubicBezTo>
                  <a:pt x="20662" y="16047"/>
                  <a:pt x="20538" y="16004"/>
                  <a:pt x="20424" y="15879"/>
                </a:cubicBezTo>
                <a:cubicBezTo>
                  <a:pt x="20162" y="15593"/>
                  <a:pt x="20308" y="15149"/>
                  <a:pt x="20711" y="15149"/>
                </a:cubicBezTo>
                <a:close/>
                <a:moveTo>
                  <a:pt x="1059" y="1"/>
                </a:moveTo>
                <a:cubicBezTo>
                  <a:pt x="952" y="1"/>
                  <a:pt x="833" y="20"/>
                  <a:pt x="700" y="65"/>
                </a:cubicBezTo>
                <a:cubicBezTo>
                  <a:pt x="575" y="140"/>
                  <a:pt x="474" y="240"/>
                  <a:pt x="374" y="390"/>
                </a:cubicBezTo>
                <a:cubicBezTo>
                  <a:pt x="0" y="963"/>
                  <a:pt x="438" y="1554"/>
                  <a:pt x="991" y="1554"/>
                </a:cubicBezTo>
                <a:cubicBezTo>
                  <a:pt x="1068" y="1554"/>
                  <a:pt x="1147" y="1543"/>
                  <a:pt x="1226" y="1518"/>
                </a:cubicBezTo>
                <a:cubicBezTo>
                  <a:pt x="1452" y="1468"/>
                  <a:pt x="1602" y="1343"/>
                  <a:pt x="1702" y="1192"/>
                </a:cubicBezTo>
                <a:lnTo>
                  <a:pt x="10199" y="3924"/>
                </a:lnTo>
                <a:cubicBezTo>
                  <a:pt x="10112" y="4403"/>
                  <a:pt x="10497" y="4806"/>
                  <a:pt x="10960" y="4806"/>
                </a:cubicBezTo>
                <a:cubicBezTo>
                  <a:pt x="11031" y="4806"/>
                  <a:pt x="11103" y="4796"/>
                  <a:pt x="11176" y="4776"/>
                </a:cubicBezTo>
                <a:cubicBezTo>
                  <a:pt x="11327" y="4726"/>
                  <a:pt x="11452" y="4651"/>
                  <a:pt x="11552" y="4576"/>
                </a:cubicBezTo>
                <a:lnTo>
                  <a:pt x="13657" y="5428"/>
                </a:lnTo>
                <a:cubicBezTo>
                  <a:pt x="13446" y="5944"/>
                  <a:pt x="13828" y="6438"/>
                  <a:pt x="14329" y="6438"/>
                </a:cubicBezTo>
                <a:cubicBezTo>
                  <a:pt x="14364" y="6438"/>
                  <a:pt x="14399" y="6435"/>
                  <a:pt x="14434" y="6431"/>
                </a:cubicBezTo>
                <a:lnTo>
                  <a:pt x="20199" y="15027"/>
                </a:lnTo>
                <a:cubicBezTo>
                  <a:pt x="20149" y="15077"/>
                  <a:pt x="20099" y="15127"/>
                  <a:pt x="20074" y="15203"/>
                </a:cubicBezTo>
                <a:cubicBezTo>
                  <a:pt x="19694" y="15761"/>
                  <a:pt x="20150" y="16359"/>
                  <a:pt x="20714" y="16359"/>
                </a:cubicBezTo>
                <a:cubicBezTo>
                  <a:pt x="20784" y="16359"/>
                  <a:pt x="20854" y="16350"/>
                  <a:pt x="20926" y="16330"/>
                </a:cubicBezTo>
                <a:cubicBezTo>
                  <a:pt x="21577" y="16130"/>
                  <a:pt x="21627" y="15553"/>
                  <a:pt x="21502" y="15328"/>
                </a:cubicBezTo>
                <a:cubicBezTo>
                  <a:pt x="21374" y="15030"/>
                  <a:pt x="21138" y="14804"/>
                  <a:pt x="20763" y="14804"/>
                </a:cubicBezTo>
                <a:cubicBezTo>
                  <a:pt x="20697" y="14804"/>
                  <a:pt x="20625" y="14811"/>
                  <a:pt x="20550" y="14827"/>
                </a:cubicBezTo>
                <a:lnTo>
                  <a:pt x="14810" y="6305"/>
                </a:lnTo>
                <a:cubicBezTo>
                  <a:pt x="15061" y="6180"/>
                  <a:pt x="15161" y="5979"/>
                  <a:pt x="15186" y="5779"/>
                </a:cubicBezTo>
                <a:lnTo>
                  <a:pt x="30700" y="2120"/>
                </a:lnTo>
                <a:cubicBezTo>
                  <a:pt x="30834" y="2292"/>
                  <a:pt x="31055" y="2405"/>
                  <a:pt x="31297" y="2405"/>
                </a:cubicBezTo>
                <a:cubicBezTo>
                  <a:pt x="31372" y="2405"/>
                  <a:pt x="31450" y="2394"/>
                  <a:pt x="31527" y="2370"/>
                </a:cubicBezTo>
                <a:cubicBezTo>
                  <a:pt x="32204" y="2195"/>
                  <a:pt x="32229" y="1619"/>
                  <a:pt x="32129" y="1393"/>
                </a:cubicBezTo>
                <a:cubicBezTo>
                  <a:pt x="31992" y="1100"/>
                  <a:pt x="31764" y="853"/>
                  <a:pt x="31385" y="853"/>
                </a:cubicBezTo>
                <a:cubicBezTo>
                  <a:pt x="31278" y="853"/>
                  <a:pt x="31159" y="873"/>
                  <a:pt x="31026" y="917"/>
                </a:cubicBezTo>
                <a:cubicBezTo>
                  <a:pt x="30901" y="992"/>
                  <a:pt x="30775" y="1092"/>
                  <a:pt x="30675" y="1268"/>
                </a:cubicBezTo>
                <a:cubicBezTo>
                  <a:pt x="30575" y="1418"/>
                  <a:pt x="30550" y="1593"/>
                  <a:pt x="30550" y="1744"/>
                </a:cubicBezTo>
                <a:lnTo>
                  <a:pt x="15161" y="5403"/>
                </a:lnTo>
                <a:cubicBezTo>
                  <a:pt x="15026" y="5114"/>
                  <a:pt x="14803" y="4885"/>
                  <a:pt x="14434" y="4885"/>
                </a:cubicBezTo>
                <a:cubicBezTo>
                  <a:pt x="14322" y="4885"/>
                  <a:pt x="14198" y="4905"/>
                  <a:pt x="14058" y="4952"/>
                </a:cubicBezTo>
                <a:cubicBezTo>
                  <a:pt x="13983" y="4977"/>
                  <a:pt x="13933" y="5027"/>
                  <a:pt x="13858" y="5102"/>
                </a:cubicBezTo>
                <a:lnTo>
                  <a:pt x="11778" y="4275"/>
                </a:lnTo>
                <a:cubicBezTo>
                  <a:pt x="11828" y="4075"/>
                  <a:pt x="11828" y="3899"/>
                  <a:pt x="11778" y="3774"/>
                </a:cubicBezTo>
                <a:cubicBezTo>
                  <a:pt x="11638" y="3494"/>
                  <a:pt x="11402" y="3246"/>
                  <a:pt x="11008" y="3246"/>
                </a:cubicBezTo>
                <a:cubicBezTo>
                  <a:pt x="10907" y="3246"/>
                  <a:pt x="10797" y="3262"/>
                  <a:pt x="10675" y="3298"/>
                </a:cubicBezTo>
                <a:cubicBezTo>
                  <a:pt x="10550" y="3373"/>
                  <a:pt x="10474" y="3473"/>
                  <a:pt x="10374" y="3573"/>
                </a:cubicBezTo>
                <a:lnTo>
                  <a:pt x="1853" y="842"/>
                </a:lnTo>
                <a:cubicBezTo>
                  <a:pt x="1853" y="716"/>
                  <a:pt x="1853" y="616"/>
                  <a:pt x="1803" y="541"/>
                </a:cubicBezTo>
                <a:cubicBezTo>
                  <a:pt x="1666" y="248"/>
                  <a:pt x="1438" y="1"/>
                  <a:pt x="105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1"/>
          <p:cNvSpPr/>
          <p:nvPr/>
        </p:nvSpPr>
        <p:spPr>
          <a:xfrm>
            <a:off x="2205800" y="3660575"/>
            <a:ext cx="88225" cy="77625"/>
          </a:xfrm>
          <a:custGeom>
            <a:avLst/>
            <a:gdLst/>
            <a:ahLst/>
            <a:cxnLst/>
            <a:rect l="l" t="t" r="r" b="b"/>
            <a:pathLst>
              <a:path w="3529" h="3105" extrusionOk="0">
                <a:moveTo>
                  <a:pt x="1844" y="1"/>
                </a:moveTo>
                <a:cubicBezTo>
                  <a:pt x="1727" y="1"/>
                  <a:pt x="1612" y="18"/>
                  <a:pt x="1505" y="54"/>
                </a:cubicBezTo>
                <a:cubicBezTo>
                  <a:pt x="1329" y="104"/>
                  <a:pt x="1154" y="154"/>
                  <a:pt x="978" y="229"/>
                </a:cubicBezTo>
                <a:cubicBezTo>
                  <a:pt x="853" y="279"/>
                  <a:pt x="728" y="329"/>
                  <a:pt x="627" y="430"/>
                </a:cubicBezTo>
                <a:cubicBezTo>
                  <a:pt x="1" y="1181"/>
                  <a:pt x="126" y="1983"/>
                  <a:pt x="627" y="2610"/>
                </a:cubicBezTo>
                <a:cubicBezTo>
                  <a:pt x="678" y="2685"/>
                  <a:pt x="728" y="2735"/>
                  <a:pt x="803" y="2785"/>
                </a:cubicBezTo>
                <a:cubicBezTo>
                  <a:pt x="1097" y="2996"/>
                  <a:pt x="1449" y="3105"/>
                  <a:pt x="1804" y="3105"/>
                </a:cubicBezTo>
                <a:cubicBezTo>
                  <a:pt x="2296" y="3105"/>
                  <a:pt x="2795" y="2896"/>
                  <a:pt x="3159" y="2460"/>
                </a:cubicBezTo>
                <a:cubicBezTo>
                  <a:pt x="3359" y="2234"/>
                  <a:pt x="3485" y="1958"/>
                  <a:pt x="3485" y="1532"/>
                </a:cubicBezTo>
                <a:cubicBezTo>
                  <a:pt x="3528" y="748"/>
                  <a:pt x="2624" y="1"/>
                  <a:pt x="18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31"/>
          <p:cNvSpPr/>
          <p:nvPr/>
        </p:nvSpPr>
        <p:spPr>
          <a:xfrm>
            <a:off x="7683325" y="228391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1"/>
          <p:cNvSpPr/>
          <p:nvPr/>
        </p:nvSpPr>
        <p:spPr>
          <a:xfrm>
            <a:off x="7494813" y="3439525"/>
            <a:ext cx="68950" cy="69575"/>
          </a:xfrm>
          <a:custGeom>
            <a:avLst/>
            <a:gdLst/>
            <a:ahLst/>
            <a:cxnLst/>
            <a:rect l="l" t="t" r="r" b="b"/>
            <a:pathLst>
              <a:path w="2758" h="2783" extrusionOk="0">
                <a:moveTo>
                  <a:pt x="2420" y="1"/>
                </a:moveTo>
                <a:cubicBezTo>
                  <a:pt x="2393" y="1"/>
                  <a:pt x="2363" y="7"/>
                  <a:pt x="2332" y="19"/>
                </a:cubicBezTo>
                <a:cubicBezTo>
                  <a:pt x="2256" y="69"/>
                  <a:pt x="2181" y="120"/>
                  <a:pt x="2131" y="170"/>
                </a:cubicBezTo>
                <a:cubicBezTo>
                  <a:pt x="1981" y="295"/>
                  <a:pt x="1830" y="395"/>
                  <a:pt x="1655" y="496"/>
                </a:cubicBezTo>
                <a:cubicBezTo>
                  <a:pt x="1479" y="596"/>
                  <a:pt x="1279" y="596"/>
                  <a:pt x="1103" y="596"/>
                </a:cubicBezTo>
                <a:cubicBezTo>
                  <a:pt x="1078" y="596"/>
                  <a:pt x="1053" y="596"/>
                  <a:pt x="1028" y="571"/>
                </a:cubicBezTo>
                <a:cubicBezTo>
                  <a:pt x="953" y="546"/>
                  <a:pt x="878" y="521"/>
                  <a:pt x="803" y="496"/>
                </a:cubicBezTo>
                <a:cubicBezTo>
                  <a:pt x="728" y="470"/>
                  <a:pt x="652" y="445"/>
                  <a:pt x="602" y="395"/>
                </a:cubicBezTo>
                <a:cubicBezTo>
                  <a:pt x="527" y="345"/>
                  <a:pt x="452" y="295"/>
                  <a:pt x="377" y="220"/>
                </a:cubicBezTo>
                <a:cubicBezTo>
                  <a:pt x="352" y="195"/>
                  <a:pt x="301" y="170"/>
                  <a:pt x="251" y="145"/>
                </a:cubicBezTo>
                <a:cubicBezTo>
                  <a:pt x="231" y="134"/>
                  <a:pt x="206" y="128"/>
                  <a:pt x="181" y="128"/>
                </a:cubicBezTo>
                <a:cubicBezTo>
                  <a:pt x="148" y="128"/>
                  <a:pt x="116" y="140"/>
                  <a:pt x="101" y="170"/>
                </a:cubicBezTo>
                <a:cubicBezTo>
                  <a:pt x="26" y="220"/>
                  <a:pt x="1" y="295"/>
                  <a:pt x="51" y="370"/>
                </a:cubicBezTo>
                <a:cubicBezTo>
                  <a:pt x="51" y="395"/>
                  <a:pt x="76" y="420"/>
                  <a:pt x="101" y="445"/>
                </a:cubicBezTo>
                <a:cubicBezTo>
                  <a:pt x="251" y="621"/>
                  <a:pt x="377" y="821"/>
                  <a:pt x="452" y="1047"/>
                </a:cubicBezTo>
                <a:cubicBezTo>
                  <a:pt x="452" y="1047"/>
                  <a:pt x="477" y="1072"/>
                  <a:pt x="477" y="1072"/>
                </a:cubicBezTo>
                <a:cubicBezTo>
                  <a:pt x="477" y="1147"/>
                  <a:pt x="502" y="1197"/>
                  <a:pt x="527" y="1247"/>
                </a:cubicBezTo>
                <a:cubicBezTo>
                  <a:pt x="527" y="1298"/>
                  <a:pt x="527" y="1348"/>
                  <a:pt x="552" y="1398"/>
                </a:cubicBezTo>
                <a:cubicBezTo>
                  <a:pt x="602" y="1573"/>
                  <a:pt x="552" y="1749"/>
                  <a:pt x="502" y="1924"/>
                </a:cubicBezTo>
                <a:cubicBezTo>
                  <a:pt x="452" y="2075"/>
                  <a:pt x="402" y="2200"/>
                  <a:pt x="301" y="2325"/>
                </a:cubicBezTo>
                <a:cubicBezTo>
                  <a:pt x="276" y="2375"/>
                  <a:pt x="251" y="2400"/>
                  <a:pt x="226" y="2450"/>
                </a:cubicBezTo>
                <a:cubicBezTo>
                  <a:pt x="226" y="2501"/>
                  <a:pt x="201" y="2576"/>
                  <a:pt x="201" y="2651"/>
                </a:cubicBezTo>
                <a:cubicBezTo>
                  <a:pt x="201" y="2734"/>
                  <a:pt x="270" y="2783"/>
                  <a:pt x="351" y="2783"/>
                </a:cubicBezTo>
                <a:cubicBezTo>
                  <a:pt x="367" y="2783"/>
                  <a:pt x="385" y="2781"/>
                  <a:pt x="402" y="2776"/>
                </a:cubicBezTo>
                <a:cubicBezTo>
                  <a:pt x="427" y="2751"/>
                  <a:pt x="452" y="2726"/>
                  <a:pt x="502" y="2701"/>
                </a:cubicBezTo>
                <a:cubicBezTo>
                  <a:pt x="577" y="2651"/>
                  <a:pt x="652" y="2601"/>
                  <a:pt x="728" y="2526"/>
                </a:cubicBezTo>
                <a:cubicBezTo>
                  <a:pt x="803" y="2450"/>
                  <a:pt x="903" y="2375"/>
                  <a:pt x="1028" y="2325"/>
                </a:cubicBezTo>
                <a:cubicBezTo>
                  <a:pt x="1179" y="2250"/>
                  <a:pt x="1354" y="2200"/>
                  <a:pt x="1555" y="2175"/>
                </a:cubicBezTo>
                <a:cubicBezTo>
                  <a:pt x="1584" y="2167"/>
                  <a:pt x="1613" y="2164"/>
                  <a:pt x="1643" y="2164"/>
                </a:cubicBezTo>
                <a:cubicBezTo>
                  <a:pt x="1716" y="2164"/>
                  <a:pt x="1792" y="2182"/>
                  <a:pt x="1880" y="2200"/>
                </a:cubicBezTo>
                <a:cubicBezTo>
                  <a:pt x="2081" y="2275"/>
                  <a:pt x="2281" y="2350"/>
                  <a:pt x="2482" y="2476"/>
                </a:cubicBezTo>
                <a:lnTo>
                  <a:pt x="2507" y="2476"/>
                </a:lnTo>
                <a:cubicBezTo>
                  <a:pt x="2534" y="2493"/>
                  <a:pt x="2560" y="2502"/>
                  <a:pt x="2586" y="2502"/>
                </a:cubicBezTo>
                <a:cubicBezTo>
                  <a:pt x="2632" y="2502"/>
                  <a:pt x="2675" y="2474"/>
                  <a:pt x="2707" y="2425"/>
                </a:cubicBezTo>
                <a:cubicBezTo>
                  <a:pt x="2758" y="2375"/>
                  <a:pt x="2758" y="2325"/>
                  <a:pt x="2707" y="2275"/>
                </a:cubicBezTo>
                <a:cubicBezTo>
                  <a:pt x="2707" y="2250"/>
                  <a:pt x="2682" y="2225"/>
                  <a:pt x="2657" y="2200"/>
                </a:cubicBezTo>
                <a:cubicBezTo>
                  <a:pt x="2557" y="2049"/>
                  <a:pt x="2432" y="1924"/>
                  <a:pt x="2332" y="1774"/>
                </a:cubicBezTo>
                <a:cubicBezTo>
                  <a:pt x="2181" y="1598"/>
                  <a:pt x="2131" y="1373"/>
                  <a:pt x="2131" y="1147"/>
                </a:cubicBezTo>
                <a:cubicBezTo>
                  <a:pt x="2131" y="1097"/>
                  <a:pt x="2131" y="1047"/>
                  <a:pt x="2156" y="997"/>
                </a:cubicBezTo>
                <a:cubicBezTo>
                  <a:pt x="2256" y="821"/>
                  <a:pt x="2332" y="646"/>
                  <a:pt x="2457" y="496"/>
                </a:cubicBezTo>
                <a:cubicBezTo>
                  <a:pt x="2532" y="395"/>
                  <a:pt x="2557" y="270"/>
                  <a:pt x="2557" y="170"/>
                </a:cubicBezTo>
                <a:cubicBezTo>
                  <a:pt x="2557" y="57"/>
                  <a:pt x="2501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10;p28">
            <a:extLst>
              <a:ext uri="{FF2B5EF4-FFF2-40B4-BE49-F238E27FC236}">
                <a16:creationId xmlns:a16="http://schemas.microsoft.com/office/drawing/2014/main" id="{8F580F78-6A10-F934-2481-608471C928E4}"/>
              </a:ext>
            </a:extLst>
          </p:cNvPr>
          <p:cNvSpPr/>
          <p:nvPr/>
        </p:nvSpPr>
        <p:spPr>
          <a:xfrm>
            <a:off x="2307899" y="2116443"/>
            <a:ext cx="4528200" cy="405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3810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37;p28">
            <a:extLst>
              <a:ext uri="{FF2B5EF4-FFF2-40B4-BE49-F238E27FC236}">
                <a16:creationId xmlns:a16="http://schemas.microsoft.com/office/drawing/2014/main" id="{90E5F5DB-02BD-FB52-50E8-015F0396CE1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1444" y="2167950"/>
            <a:ext cx="51063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Aplicaciones y paquetes utilizados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5840114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6"/>
          <p:cNvSpPr txBox="1">
            <a:spLocks noGrp="1"/>
          </p:cNvSpPr>
          <p:nvPr>
            <p:ph type="title"/>
          </p:nvPr>
        </p:nvSpPr>
        <p:spPr>
          <a:xfrm>
            <a:off x="720000" y="510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Diseño y Personalización</a:t>
            </a:r>
            <a:endParaRPr dirty="0"/>
          </a:p>
        </p:txBody>
      </p:sp>
      <p:sp>
        <p:nvSpPr>
          <p:cNvPr id="848" name="Google Shape;848;p36"/>
          <p:cNvSpPr txBox="1">
            <a:spLocks noGrp="1"/>
          </p:cNvSpPr>
          <p:nvPr>
            <p:ph type="title" idx="2"/>
          </p:nvPr>
        </p:nvSpPr>
        <p:spPr>
          <a:xfrm>
            <a:off x="3553905" y="2457732"/>
            <a:ext cx="20040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Powerlevel10k</a:t>
            </a:r>
          </a:p>
        </p:txBody>
      </p:sp>
      <p:sp>
        <p:nvSpPr>
          <p:cNvPr id="849" name="Google Shape;849;p36"/>
          <p:cNvSpPr txBox="1">
            <a:spLocks noGrp="1"/>
          </p:cNvSpPr>
          <p:nvPr>
            <p:ph type="title" idx="3"/>
          </p:nvPr>
        </p:nvSpPr>
        <p:spPr>
          <a:xfrm>
            <a:off x="6205738" y="2455150"/>
            <a:ext cx="2005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NvChad</a:t>
            </a:r>
            <a:endParaRPr dirty="0"/>
          </a:p>
        </p:txBody>
      </p:sp>
      <p:sp>
        <p:nvSpPr>
          <p:cNvPr id="850" name="Google Shape;850;p36"/>
          <p:cNvSpPr txBox="1">
            <a:spLocks noGrp="1"/>
          </p:cNvSpPr>
          <p:nvPr>
            <p:ph type="subTitle" idx="1"/>
          </p:nvPr>
        </p:nvSpPr>
        <p:spPr>
          <a:xfrm>
            <a:off x="3570000" y="2888807"/>
            <a:ext cx="2004000" cy="708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Utilizado para el modificar el prompt.</a:t>
            </a:r>
            <a:endParaRPr dirty="0"/>
          </a:p>
        </p:txBody>
      </p:sp>
      <p:sp>
        <p:nvSpPr>
          <p:cNvPr id="851" name="Google Shape;851;p36"/>
          <p:cNvSpPr txBox="1">
            <a:spLocks noGrp="1"/>
          </p:cNvSpPr>
          <p:nvPr>
            <p:ph type="subTitle" idx="4"/>
          </p:nvPr>
        </p:nvSpPr>
        <p:spPr>
          <a:xfrm>
            <a:off x="6149667" y="2876106"/>
            <a:ext cx="2163666" cy="708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Utilizado junto a NeoVIM, para modernizar VIM y hacerlo mucho más cómodo.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 dirty="0"/>
              <a:t>NvimTreeToggle*</a:t>
            </a:r>
            <a:endParaRPr sz="1050" b="1" dirty="0"/>
          </a:p>
        </p:txBody>
      </p:sp>
      <p:sp>
        <p:nvSpPr>
          <p:cNvPr id="852" name="Google Shape;852;p36"/>
          <p:cNvSpPr txBox="1">
            <a:spLocks noGrp="1"/>
          </p:cNvSpPr>
          <p:nvPr>
            <p:ph type="title" idx="5"/>
          </p:nvPr>
        </p:nvSpPr>
        <p:spPr>
          <a:xfrm>
            <a:off x="905938" y="2476645"/>
            <a:ext cx="2005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BAT</a:t>
            </a:r>
            <a:endParaRPr dirty="0"/>
          </a:p>
        </p:txBody>
      </p:sp>
      <p:sp>
        <p:nvSpPr>
          <p:cNvPr id="853" name="Google Shape;853;p36"/>
          <p:cNvSpPr txBox="1">
            <a:spLocks noGrp="1"/>
          </p:cNvSpPr>
          <p:nvPr>
            <p:ph type="subTitle" idx="6"/>
          </p:nvPr>
        </p:nvSpPr>
        <p:spPr>
          <a:xfrm>
            <a:off x="905938" y="2873808"/>
            <a:ext cx="2005500" cy="708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 CAT mucho más mejorado y potente. Usado junto a LSD.</a:t>
            </a:r>
            <a:endParaRPr dirty="0"/>
          </a:p>
        </p:txBody>
      </p:sp>
      <p:sp>
        <p:nvSpPr>
          <p:cNvPr id="854" name="Google Shape;854;p36"/>
          <p:cNvSpPr/>
          <p:nvPr/>
        </p:nvSpPr>
        <p:spPr>
          <a:xfrm>
            <a:off x="3570000" y="1834800"/>
            <a:ext cx="1988751" cy="425101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1576150" y="1729058"/>
            <a:ext cx="665100" cy="665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6875875" y="1707563"/>
            <a:ext cx="665100" cy="665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3477700" y="4547550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 flipH="1">
            <a:off x="850925" y="4158150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>
            <a:off x="517500" y="501188"/>
            <a:ext cx="799875" cy="661050"/>
          </a:xfrm>
          <a:custGeom>
            <a:avLst/>
            <a:gdLst/>
            <a:ahLst/>
            <a:cxnLst/>
            <a:rect l="l" t="t" r="r" b="b"/>
            <a:pathLst>
              <a:path w="31995" h="26442" extrusionOk="0">
                <a:moveTo>
                  <a:pt x="6977" y="358"/>
                </a:moveTo>
                <a:cubicBezTo>
                  <a:pt x="7246" y="358"/>
                  <a:pt x="7417" y="588"/>
                  <a:pt x="7358" y="940"/>
                </a:cubicBezTo>
                <a:cubicBezTo>
                  <a:pt x="7338" y="1043"/>
                  <a:pt x="7198" y="1248"/>
                  <a:pt x="6941" y="1248"/>
                </a:cubicBezTo>
                <a:cubicBezTo>
                  <a:pt x="6885" y="1248"/>
                  <a:pt x="6824" y="1238"/>
                  <a:pt x="6757" y="1216"/>
                </a:cubicBezTo>
                <a:cubicBezTo>
                  <a:pt x="6381" y="1066"/>
                  <a:pt x="6331" y="565"/>
                  <a:pt x="6732" y="414"/>
                </a:cubicBezTo>
                <a:cubicBezTo>
                  <a:pt x="6819" y="376"/>
                  <a:pt x="6902" y="358"/>
                  <a:pt x="6977" y="358"/>
                </a:cubicBezTo>
                <a:close/>
                <a:moveTo>
                  <a:pt x="15362" y="1263"/>
                </a:moveTo>
                <a:cubicBezTo>
                  <a:pt x="15637" y="1263"/>
                  <a:pt x="15814" y="1510"/>
                  <a:pt x="15754" y="1868"/>
                </a:cubicBezTo>
                <a:cubicBezTo>
                  <a:pt x="15734" y="1969"/>
                  <a:pt x="15582" y="2153"/>
                  <a:pt x="15339" y="2153"/>
                </a:cubicBezTo>
                <a:cubicBezTo>
                  <a:pt x="15282" y="2153"/>
                  <a:pt x="15220" y="2142"/>
                  <a:pt x="15153" y="2118"/>
                </a:cubicBezTo>
                <a:cubicBezTo>
                  <a:pt x="14777" y="1993"/>
                  <a:pt x="14727" y="1492"/>
                  <a:pt x="15128" y="1316"/>
                </a:cubicBezTo>
                <a:cubicBezTo>
                  <a:pt x="15211" y="1280"/>
                  <a:pt x="15290" y="1263"/>
                  <a:pt x="15362" y="1263"/>
                </a:cubicBezTo>
                <a:close/>
                <a:moveTo>
                  <a:pt x="23604" y="1734"/>
                </a:moveTo>
                <a:cubicBezTo>
                  <a:pt x="23674" y="1734"/>
                  <a:pt x="23749" y="1752"/>
                  <a:pt x="23824" y="1793"/>
                </a:cubicBezTo>
                <a:cubicBezTo>
                  <a:pt x="24225" y="2018"/>
                  <a:pt x="24200" y="2419"/>
                  <a:pt x="23799" y="2620"/>
                </a:cubicBezTo>
                <a:cubicBezTo>
                  <a:pt x="23764" y="2641"/>
                  <a:pt x="23712" y="2654"/>
                  <a:pt x="23653" y="2654"/>
                </a:cubicBezTo>
                <a:cubicBezTo>
                  <a:pt x="23505" y="2654"/>
                  <a:pt x="23313" y="2570"/>
                  <a:pt x="23223" y="2319"/>
                </a:cubicBezTo>
                <a:cubicBezTo>
                  <a:pt x="23123" y="2019"/>
                  <a:pt x="23327" y="1734"/>
                  <a:pt x="23604" y="1734"/>
                </a:cubicBezTo>
                <a:close/>
                <a:moveTo>
                  <a:pt x="10210" y="2438"/>
                </a:moveTo>
                <a:cubicBezTo>
                  <a:pt x="10479" y="2438"/>
                  <a:pt x="10650" y="2668"/>
                  <a:pt x="10591" y="3021"/>
                </a:cubicBezTo>
                <a:cubicBezTo>
                  <a:pt x="10571" y="3124"/>
                  <a:pt x="10431" y="3328"/>
                  <a:pt x="10174" y="3328"/>
                </a:cubicBezTo>
                <a:cubicBezTo>
                  <a:pt x="10118" y="3328"/>
                  <a:pt x="10057" y="3319"/>
                  <a:pt x="9990" y="3296"/>
                </a:cubicBezTo>
                <a:cubicBezTo>
                  <a:pt x="9639" y="3171"/>
                  <a:pt x="9564" y="2645"/>
                  <a:pt x="9965" y="2494"/>
                </a:cubicBezTo>
                <a:cubicBezTo>
                  <a:pt x="10052" y="2456"/>
                  <a:pt x="10135" y="2438"/>
                  <a:pt x="10210" y="2438"/>
                </a:cubicBezTo>
                <a:close/>
                <a:moveTo>
                  <a:pt x="12870" y="2853"/>
                </a:moveTo>
                <a:cubicBezTo>
                  <a:pt x="12999" y="2853"/>
                  <a:pt x="13142" y="2915"/>
                  <a:pt x="13273" y="3046"/>
                </a:cubicBezTo>
                <a:cubicBezTo>
                  <a:pt x="13348" y="3146"/>
                  <a:pt x="13448" y="3472"/>
                  <a:pt x="13123" y="3672"/>
                </a:cubicBezTo>
                <a:cubicBezTo>
                  <a:pt x="13041" y="3733"/>
                  <a:pt x="12949" y="3761"/>
                  <a:pt x="12860" y="3761"/>
                </a:cubicBezTo>
                <a:cubicBezTo>
                  <a:pt x="12618" y="3761"/>
                  <a:pt x="12398" y="3557"/>
                  <a:pt x="12471" y="3246"/>
                </a:cubicBezTo>
                <a:cubicBezTo>
                  <a:pt x="12516" y="2991"/>
                  <a:pt x="12678" y="2853"/>
                  <a:pt x="12870" y="2853"/>
                </a:cubicBezTo>
                <a:close/>
                <a:moveTo>
                  <a:pt x="21514" y="6737"/>
                </a:moveTo>
                <a:cubicBezTo>
                  <a:pt x="21587" y="6737"/>
                  <a:pt x="21665" y="6758"/>
                  <a:pt x="21744" y="6805"/>
                </a:cubicBezTo>
                <a:cubicBezTo>
                  <a:pt x="22120" y="7006"/>
                  <a:pt x="22095" y="7407"/>
                  <a:pt x="21719" y="7632"/>
                </a:cubicBezTo>
                <a:cubicBezTo>
                  <a:pt x="21686" y="7646"/>
                  <a:pt x="21638" y="7655"/>
                  <a:pt x="21583" y="7655"/>
                </a:cubicBezTo>
                <a:cubicBezTo>
                  <a:pt x="21434" y="7655"/>
                  <a:pt x="21234" y="7582"/>
                  <a:pt x="21143" y="7306"/>
                </a:cubicBezTo>
                <a:cubicBezTo>
                  <a:pt x="21044" y="7029"/>
                  <a:pt x="21242" y="6737"/>
                  <a:pt x="21514" y="6737"/>
                </a:cubicBezTo>
                <a:close/>
                <a:moveTo>
                  <a:pt x="5645" y="7790"/>
                </a:moveTo>
                <a:cubicBezTo>
                  <a:pt x="5772" y="7790"/>
                  <a:pt x="5909" y="7852"/>
                  <a:pt x="6030" y="7983"/>
                </a:cubicBezTo>
                <a:cubicBezTo>
                  <a:pt x="6130" y="8083"/>
                  <a:pt x="6230" y="8409"/>
                  <a:pt x="5904" y="8610"/>
                </a:cubicBezTo>
                <a:cubicBezTo>
                  <a:pt x="5816" y="8671"/>
                  <a:pt x="5719" y="8699"/>
                  <a:pt x="5626" y="8699"/>
                </a:cubicBezTo>
                <a:cubicBezTo>
                  <a:pt x="5375" y="8699"/>
                  <a:pt x="5155" y="8495"/>
                  <a:pt x="5228" y="8184"/>
                </a:cubicBezTo>
                <a:cubicBezTo>
                  <a:pt x="5288" y="7929"/>
                  <a:pt x="5456" y="7790"/>
                  <a:pt x="5645" y="7790"/>
                </a:cubicBezTo>
                <a:close/>
                <a:moveTo>
                  <a:pt x="14517" y="7941"/>
                </a:moveTo>
                <a:cubicBezTo>
                  <a:pt x="14644" y="7941"/>
                  <a:pt x="14781" y="8003"/>
                  <a:pt x="14902" y="8133"/>
                </a:cubicBezTo>
                <a:cubicBezTo>
                  <a:pt x="15002" y="8234"/>
                  <a:pt x="15103" y="8535"/>
                  <a:pt x="14777" y="8760"/>
                </a:cubicBezTo>
                <a:cubicBezTo>
                  <a:pt x="14689" y="8821"/>
                  <a:pt x="14591" y="8849"/>
                  <a:pt x="14498" y="8849"/>
                </a:cubicBezTo>
                <a:cubicBezTo>
                  <a:pt x="14247" y="8849"/>
                  <a:pt x="14027" y="8645"/>
                  <a:pt x="14100" y="8334"/>
                </a:cubicBezTo>
                <a:cubicBezTo>
                  <a:pt x="14160" y="8079"/>
                  <a:pt x="14328" y="7941"/>
                  <a:pt x="14517" y="7941"/>
                </a:cubicBezTo>
                <a:close/>
                <a:moveTo>
                  <a:pt x="31161" y="8226"/>
                </a:moveTo>
                <a:cubicBezTo>
                  <a:pt x="31234" y="8226"/>
                  <a:pt x="31313" y="8244"/>
                  <a:pt x="31393" y="8284"/>
                </a:cubicBezTo>
                <a:cubicBezTo>
                  <a:pt x="31769" y="8509"/>
                  <a:pt x="31744" y="8910"/>
                  <a:pt x="31343" y="9111"/>
                </a:cubicBezTo>
                <a:cubicBezTo>
                  <a:pt x="31308" y="9132"/>
                  <a:pt x="31256" y="9146"/>
                  <a:pt x="31197" y="9146"/>
                </a:cubicBezTo>
                <a:cubicBezTo>
                  <a:pt x="31049" y="9146"/>
                  <a:pt x="30856" y="9061"/>
                  <a:pt x="30767" y="8810"/>
                </a:cubicBezTo>
                <a:cubicBezTo>
                  <a:pt x="30667" y="8510"/>
                  <a:pt x="30870" y="8226"/>
                  <a:pt x="31161" y="8226"/>
                </a:cubicBezTo>
                <a:close/>
                <a:moveTo>
                  <a:pt x="17286" y="8652"/>
                </a:moveTo>
                <a:cubicBezTo>
                  <a:pt x="17357" y="8652"/>
                  <a:pt x="17433" y="8670"/>
                  <a:pt x="17509" y="8710"/>
                </a:cubicBezTo>
                <a:cubicBezTo>
                  <a:pt x="17884" y="8936"/>
                  <a:pt x="17859" y="9337"/>
                  <a:pt x="17483" y="9537"/>
                </a:cubicBezTo>
                <a:cubicBezTo>
                  <a:pt x="17448" y="9558"/>
                  <a:pt x="17394" y="9572"/>
                  <a:pt x="17332" y="9572"/>
                </a:cubicBezTo>
                <a:cubicBezTo>
                  <a:pt x="17177" y="9572"/>
                  <a:pt x="16972" y="9487"/>
                  <a:pt x="16882" y="9236"/>
                </a:cubicBezTo>
                <a:cubicBezTo>
                  <a:pt x="16782" y="8936"/>
                  <a:pt x="17002" y="8652"/>
                  <a:pt x="17286" y="8652"/>
                </a:cubicBezTo>
                <a:close/>
                <a:moveTo>
                  <a:pt x="12424" y="9454"/>
                </a:moveTo>
                <a:cubicBezTo>
                  <a:pt x="12495" y="9454"/>
                  <a:pt x="12571" y="9472"/>
                  <a:pt x="12646" y="9512"/>
                </a:cubicBezTo>
                <a:cubicBezTo>
                  <a:pt x="13022" y="9738"/>
                  <a:pt x="12997" y="10139"/>
                  <a:pt x="12596" y="10339"/>
                </a:cubicBezTo>
                <a:cubicBezTo>
                  <a:pt x="12568" y="10360"/>
                  <a:pt x="12519" y="10374"/>
                  <a:pt x="12461" y="10374"/>
                </a:cubicBezTo>
                <a:cubicBezTo>
                  <a:pt x="12315" y="10374"/>
                  <a:pt x="12109" y="10289"/>
                  <a:pt x="12020" y="10038"/>
                </a:cubicBezTo>
                <a:cubicBezTo>
                  <a:pt x="11920" y="9738"/>
                  <a:pt x="12139" y="9454"/>
                  <a:pt x="12424" y="9454"/>
                </a:cubicBezTo>
                <a:close/>
                <a:moveTo>
                  <a:pt x="22875" y="10682"/>
                </a:moveTo>
                <a:cubicBezTo>
                  <a:pt x="22946" y="10682"/>
                  <a:pt x="23022" y="10700"/>
                  <a:pt x="23098" y="10740"/>
                </a:cubicBezTo>
                <a:cubicBezTo>
                  <a:pt x="23473" y="10966"/>
                  <a:pt x="23448" y="11367"/>
                  <a:pt x="23047" y="11567"/>
                </a:cubicBezTo>
                <a:cubicBezTo>
                  <a:pt x="23016" y="11590"/>
                  <a:pt x="22962" y="11606"/>
                  <a:pt x="22897" y="11606"/>
                </a:cubicBezTo>
                <a:cubicBezTo>
                  <a:pt x="22752" y="11606"/>
                  <a:pt x="22558" y="11526"/>
                  <a:pt x="22471" y="11266"/>
                </a:cubicBezTo>
                <a:cubicBezTo>
                  <a:pt x="22371" y="10966"/>
                  <a:pt x="22591" y="10682"/>
                  <a:pt x="22875" y="10682"/>
                </a:cubicBezTo>
                <a:close/>
                <a:moveTo>
                  <a:pt x="14504" y="11007"/>
                </a:moveTo>
                <a:cubicBezTo>
                  <a:pt x="14575" y="11007"/>
                  <a:pt x="14651" y="11026"/>
                  <a:pt x="14727" y="11066"/>
                </a:cubicBezTo>
                <a:cubicBezTo>
                  <a:pt x="15103" y="11291"/>
                  <a:pt x="15077" y="11692"/>
                  <a:pt x="14676" y="11893"/>
                </a:cubicBezTo>
                <a:cubicBezTo>
                  <a:pt x="14645" y="11916"/>
                  <a:pt x="14591" y="11932"/>
                  <a:pt x="14526" y="11932"/>
                </a:cubicBezTo>
                <a:cubicBezTo>
                  <a:pt x="14381" y="11932"/>
                  <a:pt x="14187" y="11852"/>
                  <a:pt x="14100" y="11592"/>
                </a:cubicBezTo>
                <a:cubicBezTo>
                  <a:pt x="14000" y="11292"/>
                  <a:pt x="14220" y="11007"/>
                  <a:pt x="14504" y="11007"/>
                </a:cubicBezTo>
                <a:close/>
                <a:moveTo>
                  <a:pt x="2419" y="11097"/>
                </a:moveTo>
                <a:cubicBezTo>
                  <a:pt x="2701" y="11097"/>
                  <a:pt x="2887" y="11330"/>
                  <a:pt x="2847" y="11692"/>
                </a:cubicBezTo>
                <a:cubicBezTo>
                  <a:pt x="2827" y="11794"/>
                  <a:pt x="2675" y="11977"/>
                  <a:pt x="2432" y="11977"/>
                </a:cubicBezTo>
                <a:cubicBezTo>
                  <a:pt x="2375" y="11977"/>
                  <a:pt x="2312" y="11967"/>
                  <a:pt x="2245" y="11943"/>
                </a:cubicBezTo>
                <a:cubicBezTo>
                  <a:pt x="1869" y="11818"/>
                  <a:pt x="1794" y="11316"/>
                  <a:pt x="2195" y="11141"/>
                </a:cubicBezTo>
                <a:cubicBezTo>
                  <a:pt x="2274" y="11111"/>
                  <a:pt x="2349" y="11097"/>
                  <a:pt x="2419" y="11097"/>
                </a:cubicBezTo>
                <a:close/>
                <a:moveTo>
                  <a:pt x="26123" y="11985"/>
                </a:moveTo>
                <a:cubicBezTo>
                  <a:pt x="26196" y="11985"/>
                  <a:pt x="26275" y="12003"/>
                  <a:pt x="26356" y="12043"/>
                </a:cubicBezTo>
                <a:cubicBezTo>
                  <a:pt x="26732" y="12269"/>
                  <a:pt x="26707" y="12670"/>
                  <a:pt x="26306" y="12870"/>
                </a:cubicBezTo>
                <a:cubicBezTo>
                  <a:pt x="26270" y="12892"/>
                  <a:pt x="26218" y="12905"/>
                  <a:pt x="26159" y="12905"/>
                </a:cubicBezTo>
                <a:cubicBezTo>
                  <a:pt x="26011" y="12905"/>
                  <a:pt x="25819" y="12821"/>
                  <a:pt x="25729" y="12570"/>
                </a:cubicBezTo>
                <a:cubicBezTo>
                  <a:pt x="25629" y="12269"/>
                  <a:pt x="25833" y="11985"/>
                  <a:pt x="26123" y="11985"/>
                </a:cubicBezTo>
                <a:close/>
                <a:moveTo>
                  <a:pt x="877" y="12689"/>
                </a:moveTo>
                <a:cubicBezTo>
                  <a:pt x="1140" y="12689"/>
                  <a:pt x="1327" y="12919"/>
                  <a:pt x="1268" y="13271"/>
                </a:cubicBezTo>
                <a:cubicBezTo>
                  <a:pt x="1247" y="13374"/>
                  <a:pt x="1091" y="13579"/>
                  <a:pt x="841" y="13579"/>
                </a:cubicBezTo>
                <a:cubicBezTo>
                  <a:pt x="787" y="13579"/>
                  <a:pt x="729" y="13569"/>
                  <a:pt x="666" y="13547"/>
                </a:cubicBezTo>
                <a:cubicBezTo>
                  <a:pt x="290" y="13422"/>
                  <a:pt x="215" y="12920"/>
                  <a:pt x="641" y="12745"/>
                </a:cubicBezTo>
                <a:cubicBezTo>
                  <a:pt x="723" y="12707"/>
                  <a:pt x="803" y="12689"/>
                  <a:pt x="877" y="12689"/>
                </a:cubicBezTo>
                <a:close/>
                <a:moveTo>
                  <a:pt x="22050" y="14717"/>
                </a:moveTo>
                <a:cubicBezTo>
                  <a:pt x="22120" y="14717"/>
                  <a:pt x="22195" y="14735"/>
                  <a:pt x="22270" y="14775"/>
                </a:cubicBezTo>
                <a:cubicBezTo>
                  <a:pt x="22646" y="15001"/>
                  <a:pt x="22646" y="15402"/>
                  <a:pt x="22245" y="15602"/>
                </a:cubicBezTo>
                <a:cubicBezTo>
                  <a:pt x="22207" y="15625"/>
                  <a:pt x="22149" y="15641"/>
                  <a:pt x="22084" y="15641"/>
                </a:cubicBezTo>
                <a:cubicBezTo>
                  <a:pt x="21938" y="15641"/>
                  <a:pt x="21756" y="15561"/>
                  <a:pt x="21669" y="15301"/>
                </a:cubicBezTo>
                <a:cubicBezTo>
                  <a:pt x="21569" y="15001"/>
                  <a:pt x="21773" y="14717"/>
                  <a:pt x="22050" y="14717"/>
                </a:cubicBezTo>
                <a:close/>
                <a:moveTo>
                  <a:pt x="23652" y="16546"/>
                </a:moveTo>
                <a:cubicBezTo>
                  <a:pt x="23723" y="16546"/>
                  <a:pt x="23799" y="16564"/>
                  <a:pt x="23874" y="16605"/>
                </a:cubicBezTo>
                <a:cubicBezTo>
                  <a:pt x="24250" y="16830"/>
                  <a:pt x="24225" y="17231"/>
                  <a:pt x="23849" y="17432"/>
                </a:cubicBezTo>
                <a:cubicBezTo>
                  <a:pt x="23814" y="17453"/>
                  <a:pt x="23760" y="17466"/>
                  <a:pt x="23698" y="17466"/>
                </a:cubicBezTo>
                <a:cubicBezTo>
                  <a:pt x="23543" y="17466"/>
                  <a:pt x="23338" y="17382"/>
                  <a:pt x="23248" y="17131"/>
                </a:cubicBezTo>
                <a:cubicBezTo>
                  <a:pt x="23148" y="16831"/>
                  <a:pt x="23368" y="16546"/>
                  <a:pt x="23652" y="16546"/>
                </a:cubicBezTo>
                <a:close/>
                <a:moveTo>
                  <a:pt x="4896" y="19569"/>
                </a:moveTo>
                <a:cubicBezTo>
                  <a:pt x="4970" y="19569"/>
                  <a:pt x="5049" y="19590"/>
                  <a:pt x="5128" y="19637"/>
                </a:cubicBezTo>
                <a:cubicBezTo>
                  <a:pt x="5503" y="19838"/>
                  <a:pt x="5478" y="20239"/>
                  <a:pt x="5102" y="20464"/>
                </a:cubicBezTo>
                <a:cubicBezTo>
                  <a:pt x="5068" y="20478"/>
                  <a:pt x="5017" y="20488"/>
                  <a:pt x="4958" y="20488"/>
                </a:cubicBezTo>
                <a:cubicBezTo>
                  <a:pt x="4802" y="20488"/>
                  <a:pt x="4592" y="20418"/>
                  <a:pt x="4501" y="20164"/>
                </a:cubicBezTo>
                <a:cubicBezTo>
                  <a:pt x="4402" y="19866"/>
                  <a:pt x="4616" y="19569"/>
                  <a:pt x="4896" y="19569"/>
                </a:cubicBezTo>
                <a:close/>
                <a:moveTo>
                  <a:pt x="11501" y="22276"/>
                </a:moveTo>
                <a:cubicBezTo>
                  <a:pt x="11577" y="22276"/>
                  <a:pt x="11660" y="22297"/>
                  <a:pt x="11744" y="22344"/>
                </a:cubicBezTo>
                <a:cubicBezTo>
                  <a:pt x="12120" y="22545"/>
                  <a:pt x="12095" y="22946"/>
                  <a:pt x="11694" y="23171"/>
                </a:cubicBezTo>
                <a:cubicBezTo>
                  <a:pt x="11660" y="23185"/>
                  <a:pt x="11613" y="23194"/>
                  <a:pt x="11558" y="23194"/>
                </a:cubicBezTo>
                <a:cubicBezTo>
                  <a:pt x="11409" y="23194"/>
                  <a:pt x="11209" y="23121"/>
                  <a:pt x="11118" y="22845"/>
                </a:cubicBezTo>
                <a:cubicBezTo>
                  <a:pt x="11019" y="22568"/>
                  <a:pt x="11216" y="22276"/>
                  <a:pt x="11501" y="22276"/>
                </a:cubicBezTo>
                <a:close/>
                <a:moveTo>
                  <a:pt x="7230" y="23930"/>
                </a:moveTo>
                <a:cubicBezTo>
                  <a:pt x="7302" y="23930"/>
                  <a:pt x="7380" y="23951"/>
                  <a:pt x="7458" y="23998"/>
                </a:cubicBezTo>
                <a:cubicBezTo>
                  <a:pt x="7859" y="24199"/>
                  <a:pt x="7834" y="24600"/>
                  <a:pt x="7433" y="24825"/>
                </a:cubicBezTo>
                <a:cubicBezTo>
                  <a:pt x="7399" y="24839"/>
                  <a:pt x="7349" y="24849"/>
                  <a:pt x="7293" y="24849"/>
                </a:cubicBezTo>
                <a:cubicBezTo>
                  <a:pt x="7144" y="24849"/>
                  <a:pt x="6948" y="24779"/>
                  <a:pt x="6857" y="24525"/>
                </a:cubicBezTo>
                <a:cubicBezTo>
                  <a:pt x="6758" y="24227"/>
                  <a:pt x="6956" y="23930"/>
                  <a:pt x="7230" y="23930"/>
                </a:cubicBezTo>
                <a:close/>
                <a:moveTo>
                  <a:pt x="11954" y="25233"/>
                </a:moveTo>
                <a:cubicBezTo>
                  <a:pt x="12029" y="25233"/>
                  <a:pt x="12111" y="25254"/>
                  <a:pt x="12195" y="25302"/>
                </a:cubicBezTo>
                <a:cubicBezTo>
                  <a:pt x="12571" y="25502"/>
                  <a:pt x="12546" y="25903"/>
                  <a:pt x="12145" y="26129"/>
                </a:cubicBezTo>
                <a:cubicBezTo>
                  <a:pt x="12111" y="26142"/>
                  <a:pt x="12061" y="26152"/>
                  <a:pt x="12005" y="26152"/>
                </a:cubicBezTo>
                <a:cubicBezTo>
                  <a:pt x="11856" y="26152"/>
                  <a:pt x="11660" y="26082"/>
                  <a:pt x="11569" y="25828"/>
                </a:cubicBezTo>
                <a:cubicBezTo>
                  <a:pt x="11470" y="25531"/>
                  <a:pt x="11668" y="25233"/>
                  <a:pt x="11954" y="25233"/>
                </a:cubicBezTo>
                <a:close/>
                <a:moveTo>
                  <a:pt x="6904" y="1"/>
                </a:moveTo>
                <a:cubicBezTo>
                  <a:pt x="6700" y="1"/>
                  <a:pt x="6481" y="88"/>
                  <a:pt x="6255" y="314"/>
                </a:cubicBezTo>
                <a:cubicBezTo>
                  <a:pt x="6180" y="439"/>
                  <a:pt x="6130" y="590"/>
                  <a:pt x="6130" y="790"/>
                </a:cubicBezTo>
                <a:cubicBezTo>
                  <a:pt x="6095" y="1284"/>
                  <a:pt x="6457" y="1580"/>
                  <a:pt x="6850" y="1580"/>
                </a:cubicBezTo>
                <a:cubicBezTo>
                  <a:pt x="7015" y="1580"/>
                  <a:pt x="7185" y="1528"/>
                  <a:pt x="7333" y="1417"/>
                </a:cubicBezTo>
                <a:lnTo>
                  <a:pt x="9413" y="2645"/>
                </a:lnTo>
                <a:cubicBezTo>
                  <a:pt x="9388" y="2720"/>
                  <a:pt x="9363" y="2795"/>
                  <a:pt x="9363" y="2870"/>
                </a:cubicBezTo>
                <a:cubicBezTo>
                  <a:pt x="9330" y="3375"/>
                  <a:pt x="9702" y="3676"/>
                  <a:pt x="10102" y="3676"/>
                </a:cubicBezTo>
                <a:cubicBezTo>
                  <a:pt x="10298" y="3676"/>
                  <a:pt x="10501" y="3604"/>
                  <a:pt x="10666" y="3447"/>
                </a:cubicBezTo>
                <a:cubicBezTo>
                  <a:pt x="10742" y="3347"/>
                  <a:pt x="10817" y="3246"/>
                  <a:pt x="10842" y="3171"/>
                </a:cubicBezTo>
                <a:lnTo>
                  <a:pt x="12095" y="3422"/>
                </a:lnTo>
                <a:cubicBezTo>
                  <a:pt x="12120" y="3472"/>
                  <a:pt x="12120" y="3522"/>
                  <a:pt x="12120" y="3572"/>
                </a:cubicBezTo>
                <a:cubicBezTo>
                  <a:pt x="12170" y="3697"/>
                  <a:pt x="12270" y="3823"/>
                  <a:pt x="12421" y="3948"/>
                </a:cubicBezTo>
                <a:cubicBezTo>
                  <a:pt x="12546" y="4048"/>
                  <a:pt x="12671" y="4098"/>
                  <a:pt x="12797" y="4123"/>
                </a:cubicBezTo>
                <a:lnTo>
                  <a:pt x="14025" y="7808"/>
                </a:lnTo>
                <a:cubicBezTo>
                  <a:pt x="13824" y="7958"/>
                  <a:pt x="13699" y="8234"/>
                  <a:pt x="13774" y="8660"/>
                </a:cubicBezTo>
                <a:cubicBezTo>
                  <a:pt x="13799" y="8710"/>
                  <a:pt x="13824" y="8735"/>
                  <a:pt x="13849" y="8785"/>
                </a:cubicBezTo>
                <a:lnTo>
                  <a:pt x="12997" y="9337"/>
                </a:lnTo>
                <a:cubicBezTo>
                  <a:pt x="12872" y="9211"/>
                  <a:pt x="12671" y="9136"/>
                  <a:pt x="12421" y="9111"/>
                </a:cubicBezTo>
                <a:cubicBezTo>
                  <a:pt x="12270" y="9111"/>
                  <a:pt x="12120" y="9161"/>
                  <a:pt x="11970" y="9286"/>
                </a:cubicBezTo>
                <a:cubicBezTo>
                  <a:pt x="11869" y="9337"/>
                  <a:pt x="11794" y="9437"/>
                  <a:pt x="11744" y="9512"/>
                </a:cubicBezTo>
                <a:lnTo>
                  <a:pt x="6406" y="8434"/>
                </a:lnTo>
                <a:cubicBezTo>
                  <a:pt x="6431" y="8359"/>
                  <a:pt x="6431" y="8259"/>
                  <a:pt x="6406" y="8184"/>
                </a:cubicBezTo>
                <a:cubicBezTo>
                  <a:pt x="6322" y="7618"/>
                  <a:pt x="5905" y="7438"/>
                  <a:pt x="5639" y="7438"/>
                </a:cubicBezTo>
                <a:cubicBezTo>
                  <a:pt x="5587" y="7438"/>
                  <a:pt x="5540" y="7444"/>
                  <a:pt x="5503" y="7457"/>
                </a:cubicBezTo>
                <a:cubicBezTo>
                  <a:pt x="5102" y="7607"/>
                  <a:pt x="4777" y="7883"/>
                  <a:pt x="4902" y="8509"/>
                </a:cubicBezTo>
                <a:cubicBezTo>
                  <a:pt x="4927" y="8560"/>
                  <a:pt x="4952" y="8610"/>
                  <a:pt x="4977" y="8660"/>
                </a:cubicBezTo>
                <a:lnTo>
                  <a:pt x="2797" y="10815"/>
                </a:lnTo>
                <a:lnTo>
                  <a:pt x="2947" y="10941"/>
                </a:lnTo>
                <a:cubicBezTo>
                  <a:pt x="2775" y="10830"/>
                  <a:pt x="2585" y="10749"/>
                  <a:pt x="2385" y="10749"/>
                </a:cubicBezTo>
                <a:cubicBezTo>
                  <a:pt x="2178" y="10749"/>
                  <a:pt x="1961" y="10836"/>
                  <a:pt x="1744" y="11066"/>
                </a:cubicBezTo>
                <a:cubicBezTo>
                  <a:pt x="1669" y="11191"/>
                  <a:pt x="1619" y="11342"/>
                  <a:pt x="1594" y="11542"/>
                </a:cubicBezTo>
                <a:cubicBezTo>
                  <a:pt x="1594" y="11743"/>
                  <a:pt x="1644" y="11893"/>
                  <a:pt x="1744" y="12043"/>
                </a:cubicBezTo>
                <a:lnTo>
                  <a:pt x="1243" y="12469"/>
                </a:lnTo>
                <a:cubicBezTo>
                  <a:pt x="1098" y="12391"/>
                  <a:pt x="944" y="12338"/>
                  <a:pt x="784" y="12338"/>
                </a:cubicBezTo>
                <a:cubicBezTo>
                  <a:pt x="583" y="12338"/>
                  <a:pt x="374" y="12422"/>
                  <a:pt x="165" y="12645"/>
                </a:cubicBezTo>
                <a:cubicBezTo>
                  <a:pt x="90" y="12770"/>
                  <a:pt x="40" y="12920"/>
                  <a:pt x="40" y="13121"/>
                </a:cubicBezTo>
                <a:cubicBezTo>
                  <a:pt x="0" y="13618"/>
                  <a:pt x="370" y="13909"/>
                  <a:pt x="762" y="13909"/>
                </a:cubicBezTo>
                <a:cubicBezTo>
                  <a:pt x="864" y="13909"/>
                  <a:pt x="969" y="13889"/>
                  <a:pt x="1067" y="13848"/>
                </a:cubicBezTo>
                <a:lnTo>
                  <a:pt x="4300" y="19537"/>
                </a:lnTo>
                <a:cubicBezTo>
                  <a:pt x="3899" y="19988"/>
                  <a:pt x="4200" y="20690"/>
                  <a:pt x="4802" y="20765"/>
                </a:cubicBezTo>
                <a:cubicBezTo>
                  <a:pt x="4846" y="20772"/>
                  <a:pt x="4888" y="20776"/>
                  <a:pt x="4928" y="20776"/>
                </a:cubicBezTo>
                <a:cubicBezTo>
                  <a:pt x="5025" y="20776"/>
                  <a:pt x="5114" y="20758"/>
                  <a:pt x="5203" y="20740"/>
                </a:cubicBezTo>
                <a:lnTo>
                  <a:pt x="6706" y="23823"/>
                </a:lnTo>
                <a:cubicBezTo>
                  <a:pt x="6205" y="24274"/>
                  <a:pt x="6506" y="25051"/>
                  <a:pt x="7133" y="25126"/>
                </a:cubicBezTo>
                <a:cubicBezTo>
                  <a:pt x="7187" y="25135"/>
                  <a:pt x="7238" y="25139"/>
                  <a:pt x="7288" y="25139"/>
                </a:cubicBezTo>
                <a:cubicBezTo>
                  <a:pt x="7512" y="25139"/>
                  <a:pt x="7686" y="25053"/>
                  <a:pt x="7809" y="24951"/>
                </a:cubicBezTo>
                <a:lnTo>
                  <a:pt x="11193" y="25502"/>
                </a:lnTo>
                <a:cubicBezTo>
                  <a:pt x="11092" y="25903"/>
                  <a:pt x="11368" y="26354"/>
                  <a:pt x="11869" y="26429"/>
                </a:cubicBezTo>
                <a:cubicBezTo>
                  <a:pt x="11927" y="26438"/>
                  <a:pt x="11982" y="26442"/>
                  <a:pt x="12033" y="26442"/>
                </a:cubicBezTo>
                <a:cubicBezTo>
                  <a:pt x="12587" y="26442"/>
                  <a:pt x="12797" y="25982"/>
                  <a:pt x="12797" y="25753"/>
                </a:cubicBezTo>
                <a:cubicBezTo>
                  <a:pt x="12772" y="25352"/>
                  <a:pt x="12596" y="24951"/>
                  <a:pt x="11970" y="24875"/>
                </a:cubicBezTo>
                <a:cubicBezTo>
                  <a:pt x="11819" y="24901"/>
                  <a:pt x="11669" y="24951"/>
                  <a:pt x="11519" y="25051"/>
                </a:cubicBezTo>
                <a:cubicBezTo>
                  <a:pt x="11493" y="25076"/>
                  <a:pt x="11443" y="25101"/>
                  <a:pt x="11418" y="25151"/>
                </a:cubicBezTo>
                <a:lnTo>
                  <a:pt x="8060" y="24600"/>
                </a:lnTo>
                <a:cubicBezTo>
                  <a:pt x="8060" y="24550"/>
                  <a:pt x="8085" y="24500"/>
                  <a:pt x="8085" y="24449"/>
                </a:cubicBezTo>
                <a:cubicBezTo>
                  <a:pt x="8085" y="24374"/>
                  <a:pt x="8060" y="24299"/>
                  <a:pt x="8035" y="24199"/>
                </a:cubicBezTo>
                <a:lnTo>
                  <a:pt x="10992" y="23271"/>
                </a:lnTo>
                <a:cubicBezTo>
                  <a:pt x="11092" y="23372"/>
                  <a:pt x="11243" y="23447"/>
                  <a:pt x="11393" y="23472"/>
                </a:cubicBezTo>
                <a:cubicBezTo>
                  <a:pt x="11440" y="23477"/>
                  <a:pt x="11484" y="23480"/>
                  <a:pt x="11527" y="23480"/>
                </a:cubicBezTo>
                <a:cubicBezTo>
                  <a:pt x="12106" y="23480"/>
                  <a:pt x="12346" y="23029"/>
                  <a:pt x="12346" y="22795"/>
                </a:cubicBezTo>
                <a:cubicBezTo>
                  <a:pt x="12321" y="22394"/>
                  <a:pt x="12145" y="21993"/>
                  <a:pt x="11519" y="21918"/>
                </a:cubicBezTo>
                <a:cubicBezTo>
                  <a:pt x="11368" y="21943"/>
                  <a:pt x="11218" y="21993"/>
                  <a:pt x="11067" y="22093"/>
                </a:cubicBezTo>
                <a:cubicBezTo>
                  <a:pt x="10742" y="22319"/>
                  <a:pt x="10666" y="22670"/>
                  <a:pt x="10767" y="22946"/>
                </a:cubicBezTo>
                <a:lnTo>
                  <a:pt x="7859" y="23873"/>
                </a:lnTo>
                <a:cubicBezTo>
                  <a:pt x="7734" y="23723"/>
                  <a:pt x="7559" y="23597"/>
                  <a:pt x="7258" y="23572"/>
                </a:cubicBezTo>
                <a:cubicBezTo>
                  <a:pt x="7183" y="23597"/>
                  <a:pt x="7107" y="23597"/>
                  <a:pt x="7032" y="23622"/>
                </a:cubicBezTo>
                <a:lnTo>
                  <a:pt x="5529" y="20540"/>
                </a:lnTo>
                <a:cubicBezTo>
                  <a:pt x="5679" y="20389"/>
                  <a:pt x="5729" y="20214"/>
                  <a:pt x="5729" y="20088"/>
                </a:cubicBezTo>
                <a:cubicBezTo>
                  <a:pt x="5729" y="19687"/>
                  <a:pt x="5529" y="19286"/>
                  <a:pt x="4902" y="19211"/>
                </a:cubicBezTo>
                <a:cubicBezTo>
                  <a:pt x="4802" y="19236"/>
                  <a:pt x="4701" y="19261"/>
                  <a:pt x="4601" y="19312"/>
                </a:cubicBezTo>
                <a:lnTo>
                  <a:pt x="1368" y="13622"/>
                </a:lnTo>
                <a:cubicBezTo>
                  <a:pt x="1669" y="13296"/>
                  <a:pt x="1644" y="12946"/>
                  <a:pt x="1518" y="12720"/>
                </a:cubicBezTo>
                <a:lnTo>
                  <a:pt x="2045" y="12269"/>
                </a:lnTo>
                <a:cubicBezTo>
                  <a:pt x="2141" y="12313"/>
                  <a:pt x="2243" y="12335"/>
                  <a:pt x="2346" y="12335"/>
                </a:cubicBezTo>
                <a:cubicBezTo>
                  <a:pt x="2538" y="12335"/>
                  <a:pt x="2734" y="12257"/>
                  <a:pt x="2897" y="12093"/>
                </a:cubicBezTo>
                <a:cubicBezTo>
                  <a:pt x="3298" y="11692"/>
                  <a:pt x="3198" y="11241"/>
                  <a:pt x="3022" y="11041"/>
                </a:cubicBezTo>
                <a:lnTo>
                  <a:pt x="3022" y="11041"/>
                </a:lnTo>
                <a:lnTo>
                  <a:pt x="3072" y="11091"/>
                </a:lnTo>
                <a:lnTo>
                  <a:pt x="5253" y="8936"/>
                </a:lnTo>
                <a:cubicBezTo>
                  <a:pt x="5394" y="9030"/>
                  <a:pt x="5539" y="9071"/>
                  <a:pt x="5677" y="9071"/>
                </a:cubicBezTo>
                <a:cubicBezTo>
                  <a:pt x="5905" y="9071"/>
                  <a:pt x="6115" y="8957"/>
                  <a:pt x="6255" y="8785"/>
                </a:cubicBezTo>
                <a:lnTo>
                  <a:pt x="11619" y="9888"/>
                </a:lnTo>
                <a:cubicBezTo>
                  <a:pt x="11619" y="10239"/>
                  <a:pt x="11894" y="10590"/>
                  <a:pt x="12321" y="10640"/>
                </a:cubicBezTo>
                <a:cubicBezTo>
                  <a:pt x="12377" y="10651"/>
                  <a:pt x="12431" y="10656"/>
                  <a:pt x="12482" y="10656"/>
                </a:cubicBezTo>
                <a:cubicBezTo>
                  <a:pt x="12659" y="10656"/>
                  <a:pt x="12806" y="10598"/>
                  <a:pt x="12922" y="10540"/>
                </a:cubicBezTo>
                <a:lnTo>
                  <a:pt x="13774" y="11141"/>
                </a:lnTo>
                <a:cubicBezTo>
                  <a:pt x="13574" y="11592"/>
                  <a:pt x="13849" y="12144"/>
                  <a:pt x="14401" y="12194"/>
                </a:cubicBezTo>
                <a:cubicBezTo>
                  <a:pt x="14459" y="12202"/>
                  <a:pt x="14513" y="12206"/>
                  <a:pt x="14565" y="12206"/>
                </a:cubicBezTo>
                <a:cubicBezTo>
                  <a:pt x="15118" y="12206"/>
                  <a:pt x="15328" y="11748"/>
                  <a:pt x="15328" y="11542"/>
                </a:cubicBezTo>
                <a:cubicBezTo>
                  <a:pt x="15328" y="11342"/>
                  <a:pt x="15278" y="11166"/>
                  <a:pt x="15178" y="11016"/>
                </a:cubicBezTo>
                <a:lnTo>
                  <a:pt x="16907" y="9763"/>
                </a:lnTo>
                <a:cubicBezTo>
                  <a:pt x="16982" y="9813"/>
                  <a:pt x="17082" y="9838"/>
                  <a:pt x="17183" y="9838"/>
                </a:cubicBezTo>
                <a:cubicBezTo>
                  <a:pt x="17241" y="9846"/>
                  <a:pt x="17295" y="9850"/>
                  <a:pt x="17347" y="9850"/>
                </a:cubicBezTo>
                <a:cubicBezTo>
                  <a:pt x="17904" y="9850"/>
                  <a:pt x="18133" y="9392"/>
                  <a:pt x="18110" y="9186"/>
                </a:cubicBezTo>
                <a:cubicBezTo>
                  <a:pt x="18110" y="9086"/>
                  <a:pt x="18110" y="8986"/>
                  <a:pt x="18085" y="8885"/>
                </a:cubicBezTo>
                <a:lnTo>
                  <a:pt x="20942" y="7682"/>
                </a:lnTo>
                <a:cubicBezTo>
                  <a:pt x="21067" y="7808"/>
                  <a:pt x="21218" y="7908"/>
                  <a:pt x="21418" y="7933"/>
                </a:cubicBezTo>
                <a:cubicBezTo>
                  <a:pt x="21468" y="7939"/>
                  <a:pt x="21515" y="7942"/>
                  <a:pt x="21560" y="7942"/>
                </a:cubicBezTo>
                <a:cubicBezTo>
                  <a:pt x="21692" y="7942"/>
                  <a:pt x="21801" y="7914"/>
                  <a:pt x="21895" y="7858"/>
                </a:cubicBezTo>
                <a:lnTo>
                  <a:pt x="22496" y="10464"/>
                </a:lnTo>
                <a:cubicBezTo>
                  <a:pt x="22471" y="10489"/>
                  <a:pt x="22446" y="10489"/>
                  <a:pt x="22421" y="10514"/>
                </a:cubicBezTo>
                <a:cubicBezTo>
                  <a:pt x="21869" y="10890"/>
                  <a:pt x="22045" y="11617"/>
                  <a:pt x="22571" y="11818"/>
                </a:cubicBezTo>
                <a:lnTo>
                  <a:pt x="22020" y="14374"/>
                </a:lnTo>
                <a:cubicBezTo>
                  <a:pt x="21895" y="14399"/>
                  <a:pt x="21769" y="14449"/>
                  <a:pt x="21619" y="14550"/>
                </a:cubicBezTo>
                <a:cubicBezTo>
                  <a:pt x="20992" y="14976"/>
                  <a:pt x="21268" y="15828"/>
                  <a:pt x="21945" y="15903"/>
                </a:cubicBezTo>
                <a:cubicBezTo>
                  <a:pt x="22019" y="15916"/>
                  <a:pt x="22087" y="15923"/>
                  <a:pt x="22151" y="15923"/>
                </a:cubicBezTo>
                <a:cubicBezTo>
                  <a:pt x="22324" y="15923"/>
                  <a:pt x="22461" y="15876"/>
                  <a:pt x="22571" y="15803"/>
                </a:cubicBezTo>
                <a:lnTo>
                  <a:pt x="23098" y="16454"/>
                </a:lnTo>
                <a:cubicBezTo>
                  <a:pt x="22621" y="16905"/>
                  <a:pt x="22922" y="17657"/>
                  <a:pt x="23549" y="17733"/>
                </a:cubicBezTo>
                <a:cubicBezTo>
                  <a:pt x="23606" y="17741"/>
                  <a:pt x="23661" y="17745"/>
                  <a:pt x="23713" y="17745"/>
                </a:cubicBezTo>
                <a:cubicBezTo>
                  <a:pt x="24270" y="17745"/>
                  <a:pt x="24499" y="17285"/>
                  <a:pt x="24476" y="17056"/>
                </a:cubicBezTo>
                <a:cubicBezTo>
                  <a:pt x="24476" y="16655"/>
                  <a:pt x="24275" y="16254"/>
                  <a:pt x="23649" y="16179"/>
                </a:cubicBezTo>
                <a:cubicBezTo>
                  <a:pt x="23574" y="16204"/>
                  <a:pt x="23524" y="16229"/>
                  <a:pt x="23448" y="16254"/>
                </a:cubicBezTo>
                <a:lnTo>
                  <a:pt x="22822" y="15502"/>
                </a:lnTo>
                <a:cubicBezTo>
                  <a:pt x="22872" y="15402"/>
                  <a:pt x="22897" y="15327"/>
                  <a:pt x="22897" y="15251"/>
                </a:cubicBezTo>
                <a:cubicBezTo>
                  <a:pt x="22872" y="14926"/>
                  <a:pt x="22747" y="14600"/>
                  <a:pt x="22396" y="14449"/>
                </a:cubicBezTo>
                <a:lnTo>
                  <a:pt x="22947" y="11893"/>
                </a:lnTo>
                <a:cubicBezTo>
                  <a:pt x="23248" y="11868"/>
                  <a:pt x="23448" y="11743"/>
                  <a:pt x="23574" y="11567"/>
                </a:cubicBezTo>
                <a:lnTo>
                  <a:pt x="25353" y="12319"/>
                </a:lnTo>
                <a:cubicBezTo>
                  <a:pt x="25278" y="12720"/>
                  <a:pt x="25554" y="13121"/>
                  <a:pt x="26030" y="13171"/>
                </a:cubicBezTo>
                <a:cubicBezTo>
                  <a:pt x="26088" y="13180"/>
                  <a:pt x="26142" y="13184"/>
                  <a:pt x="26194" y="13184"/>
                </a:cubicBezTo>
                <a:cubicBezTo>
                  <a:pt x="26748" y="13184"/>
                  <a:pt x="26957" y="12726"/>
                  <a:pt x="26957" y="12519"/>
                </a:cubicBezTo>
                <a:cubicBezTo>
                  <a:pt x="26957" y="12394"/>
                  <a:pt x="26932" y="12294"/>
                  <a:pt x="26907" y="12169"/>
                </a:cubicBezTo>
                <a:lnTo>
                  <a:pt x="30692" y="9261"/>
                </a:lnTo>
                <a:cubicBezTo>
                  <a:pt x="30792" y="9337"/>
                  <a:pt x="30917" y="9387"/>
                  <a:pt x="31068" y="9412"/>
                </a:cubicBezTo>
                <a:cubicBezTo>
                  <a:pt x="31125" y="9420"/>
                  <a:pt x="31180" y="9424"/>
                  <a:pt x="31232" y="9424"/>
                </a:cubicBezTo>
                <a:cubicBezTo>
                  <a:pt x="31785" y="9424"/>
                  <a:pt x="31995" y="8966"/>
                  <a:pt x="31995" y="8760"/>
                </a:cubicBezTo>
                <a:cubicBezTo>
                  <a:pt x="31970" y="8334"/>
                  <a:pt x="31794" y="7933"/>
                  <a:pt x="31168" y="7883"/>
                </a:cubicBezTo>
                <a:cubicBezTo>
                  <a:pt x="31017" y="7883"/>
                  <a:pt x="30867" y="7933"/>
                  <a:pt x="30717" y="8058"/>
                </a:cubicBezTo>
                <a:cubicBezTo>
                  <a:pt x="30366" y="8284"/>
                  <a:pt x="30291" y="8660"/>
                  <a:pt x="30441" y="8961"/>
                </a:cubicBezTo>
                <a:lnTo>
                  <a:pt x="26682" y="11843"/>
                </a:lnTo>
                <a:cubicBezTo>
                  <a:pt x="26556" y="11743"/>
                  <a:pt x="26381" y="11667"/>
                  <a:pt x="26130" y="11642"/>
                </a:cubicBezTo>
                <a:cubicBezTo>
                  <a:pt x="25980" y="11642"/>
                  <a:pt x="25829" y="11717"/>
                  <a:pt x="25679" y="11818"/>
                </a:cubicBezTo>
                <a:cubicBezTo>
                  <a:pt x="25604" y="11868"/>
                  <a:pt x="25554" y="11918"/>
                  <a:pt x="25504" y="11968"/>
                </a:cubicBezTo>
                <a:lnTo>
                  <a:pt x="23699" y="11216"/>
                </a:lnTo>
                <a:cubicBezTo>
                  <a:pt x="23674" y="10790"/>
                  <a:pt x="23499" y="10389"/>
                  <a:pt x="22872" y="10339"/>
                </a:cubicBezTo>
                <a:lnTo>
                  <a:pt x="22847" y="10339"/>
                </a:lnTo>
                <a:lnTo>
                  <a:pt x="22245" y="7607"/>
                </a:lnTo>
                <a:cubicBezTo>
                  <a:pt x="22321" y="7482"/>
                  <a:pt x="22371" y="7357"/>
                  <a:pt x="22371" y="7256"/>
                </a:cubicBezTo>
                <a:cubicBezTo>
                  <a:pt x="22346" y="7006"/>
                  <a:pt x="22270" y="6755"/>
                  <a:pt x="22095" y="6605"/>
                </a:cubicBezTo>
                <a:lnTo>
                  <a:pt x="23674" y="2996"/>
                </a:lnTo>
                <a:lnTo>
                  <a:pt x="23499" y="2920"/>
                </a:lnTo>
                <a:lnTo>
                  <a:pt x="23499" y="2920"/>
                </a:lnTo>
                <a:cubicBezTo>
                  <a:pt x="23556" y="2929"/>
                  <a:pt x="23611" y="2933"/>
                  <a:pt x="23663" y="2933"/>
                </a:cubicBezTo>
                <a:cubicBezTo>
                  <a:pt x="24220" y="2933"/>
                  <a:pt x="24451" y="2473"/>
                  <a:pt x="24451" y="2244"/>
                </a:cubicBezTo>
                <a:cubicBezTo>
                  <a:pt x="24426" y="1843"/>
                  <a:pt x="24250" y="1442"/>
                  <a:pt x="23624" y="1367"/>
                </a:cubicBezTo>
                <a:cubicBezTo>
                  <a:pt x="23473" y="1392"/>
                  <a:pt x="23323" y="1442"/>
                  <a:pt x="23173" y="1567"/>
                </a:cubicBezTo>
                <a:cubicBezTo>
                  <a:pt x="22596" y="1943"/>
                  <a:pt x="22797" y="2670"/>
                  <a:pt x="23323" y="2870"/>
                </a:cubicBezTo>
                <a:lnTo>
                  <a:pt x="21744" y="6429"/>
                </a:lnTo>
                <a:cubicBezTo>
                  <a:pt x="21694" y="6404"/>
                  <a:pt x="21619" y="6379"/>
                  <a:pt x="21519" y="6379"/>
                </a:cubicBezTo>
                <a:cubicBezTo>
                  <a:pt x="21393" y="6404"/>
                  <a:pt x="21243" y="6454"/>
                  <a:pt x="21093" y="6555"/>
                </a:cubicBezTo>
                <a:cubicBezTo>
                  <a:pt x="20767" y="6780"/>
                  <a:pt x="20692" y="7081"/>
                  <a:pt x="20767" y="7357"/>
                </a:cubicBezTo>
                <a:lnTo>
                  <a:pt x="17884" y="8560"/>
                </a:lnTo>
                <a:cubicBezTo>
                  <a:pt x="17759" y="8434"/>
                  <a:pt x="17559" y="8334"/>
                  <a:pt x="17283" y="8309"/>
                </a:cubicBezTo>
                <a:cubicBezTo>
                  <a:pt x="17133" y="8309"/>
                  <a:pt x="17007" y="8359"/>
                  <a:pt x="16832" y="8484"/>
                </a:cubicBezTo>
                <a:cubicBezTo>
                  <a:pt x="16431" y="8735"/>
                  <a:pt x="16406" y="9186"/>
                  <a:pt x="16631" y="9487"/>
                </a:cubicBezTo>
                <a:lnTo>
                  <a:pt x="14902" y="10765"/>
                </a:lnTo>
                <a:cubicBezTo>
                  <a:pt x="14802" y="10715"/>
                  <a:pt x="14651" y="10665"/>
                  <a:pt x="14501" y="10665"/>
                </a:cubicBezTo>
                <a:cubicBezTo>
                  <a:pt x="14351" y="10665"/>
                  <a:pt x="14200" y="10740"/>
                  <a:pt x="14050" y="10840"/>
                </a:cubicBezTo>
                <a:cubicBezTo>
                  <a:pt x="14050" y="10840"/>
                  <a:pt x="14025" y="10840"/>
                  <a:pt x="14025" y="10865"/>
                </a:cubicBezTo>
                <a:lnTo>
                  <a:pt x="13173" y="10239"/>
                </a:lnTo>
                <a:cubicBezTo>
                  <a:pt x="13223" y="10139"/>
                  <a:pt x="13248" y="10038"/>
                  <a:pt x="13248" y="9988"/>
                </a:cubicBezTo>
                <a:cubicBezTo>
                  <a:pt x="13248" y="9863"/>
                  <a:pt x="13223" y="9763"/>
                  <a:pt x="13198" y="9662"/>
                </a:cubicBezTo>
                <a:lnTo>
                  <a:pt x="14125" y="9061"/>
                </a:lnTo>
                <a:cubicBezTo>
                  <a:pt x="14270" y="9168"/>
                  <a:pt x="14421" y="9215"/>
                  <a:pt x="14564" y="9215"/>
                </a:cubicBezTo>
                <a:cubicBezTo>
                  <a:pt x="14992" y="9215"/>
                  <a:pt x="15353" y="8797"/>
                  <a:pt x="15278" y="8309"/>
                </a:cubicBezTo>
                <a:cubicBezTo>
                  <a:pt x="15194" y="7765"/>
                  <a:pt x="14779" y="7588"/>
                  <a:pt x="14513" y="7588"/>
                </a:cubicBezTo>
                <a:cubicBezTo>
                  <a:pt x="14460" y="7588"/>
                  <a:pt x="14413" y="7595"/>
                  <a:pt x="14376" y="7607"/>
                </a:cubicBezTo>
                <a:lnTo>
                  <a:pt x="13198" y="4073"/>
                </a:lnTo>
                <a:cubicBezTo>
                  <a:pt x="13498" y="3948"/>
                  <a:pt x="13699" y="3622"/>
                  <a:pt x="13649" y="3246"/>
                </a:cubicBezTo>
                <a:cubicBezTo>
                  <a:pt x="13624" y="3196"/>
                  <a:pt x="13624" y="3146"/>
                  <a:pt x="13599" y="3121"/>
                </a:cubicBezTo>
                <a:lnTo>
                  <a:pt x="14702" y="2269"/>
                </a:lnTo>
                <a:cubicBezTo>
                  <a:pt x="14842" y="2422"/>
                  <a:pt x="15041" y="2504"/>
                  <a:pt x="15246" y="2504"/>
                </a:cubicBezTo>
                <a:cubicBezTo>
                  <a:pt x="15443" y="2504"/>
                  <a:pt x="15645" y="2428"/>
                  <a:pt x="15804" y="2269"/>
                </a:cubicBezTo>
                <a:cubicBezTo>
                  <a:pt x="16306" y="1793"/>
                  <a:pt x="16055" y="1266"/>
                  <a:pt x="15854" y="1116"/>
                </a:cubicBezTo>
                <a:cubicBezTo>
                  <a:pt x="15695" y="1005"/>
                  <a:pt x="15511" y="925"/>
                  <a:pt x="15311" y="925"/>
                </a:cubicBezTo>
                <a:cubicBezTo>
                  <a:pt x="15104" y="925"/>
                  <a:pt x="14881" y="1011"/>
                  <a:pt x="14651" y="1241"/>
                </a:cubicBezTo>
                <a:cubicBezTo>
                  <a:pt x="14576" y="1367"/>
                  <a:pt x="14526" y="1517"/>
                  <a:pt x="14526" y="1692"/>
                </a:cubicBezTo>
                <a:cubicBezTo>
                  <a:pt x="14526" y="1768"/>
                  <a:pt x="14526" y="1843"/>
                  <a:pt x="14551" y="1918"/>
                </a:cubicBezTo>
                <a:lnTo>
                  <a:pt x="13423" y="2770"/>
                </a:lnTo>
                <a:cubicBezTo>
                  <a:pt x="13268" y="2576"/>
                  <a:pt x="13037" y="2502"/>
                  <a:pt x="12859" y="2502"/>
                </a:cubicBezTo>
                <a:cubicBezTo>
                  <a:pt x="12808" y="2502"/>
                  <a:pt x="12761" y="2508"/>
                  <a:pt x="12722" y="2519"/>
                </a:cubicBezTo>
                <a:cubicBezTo>
                  <a:pt x="12471" y="2620"/>
                  <a:pt x="12245" y="2770"/>
                  <a:pt x="12145" y="3046"/>
                </a:cubicBezTo>
                <a:lnTo>
                  <a:pt x="10942" y="2795"/>
                </a:lnTo>
                <a:cubicBezTo>
                  <a:pt x="10917" y="2544"/>
                  <a:pt x="10817" y="2369"/>
                  <a:pt x="10691" y="2294"/>
                </a:cubicBezTo>
                <a:cubicBezTo>
                  <a:pt x="10531" y="2174"/>
                  <a:pt x="10343" y="2089"/>
                  <a:pt x="10141" y="2089"/>
                </a:cubicBezTo>
                <a:cubicBezTo>
                  <a:pt x="9964" y="2089"/>
                  <a:pt x="9776" y="2155"/>
                  <a:pt x="9589" y="2319"/>
                </a:cubicBezTo>
                <a:lnTo>
                  <a:pt x="7584" y="1141"/>
                </a:lnTo>
                <a:cubicBezTo>
                  <a:pt x="7834" y="715"/>
                  <a:pt x="7634" y="314"/>
                  <a:pt x="7458" y="214"/>
                </a:cubicBezTo>
                <a:cubicBezTo>
                  <a:pt x="7295" y="88"/>
                  <a:pt x="7107" y="1"/>
                  <a:pt x="69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8363550" y="4348625"/>
            <a:ext cx="552500" cy="590075"/>
          </a:xfrm>
          <a:custGeom>
            <a:avLst/>
            <a:gdLst/>
            <a:ahLst/>
            <a:cxnLst/>
            <a:rect l="l" t="t" r="r" b="b"/>
            <a:pathLst>
              <a:path w="22100" h="23603" extrusionOk="0">
                <a:moveTo>
                  <a:pt x="17550" y="369"/>
                </a:moveTo>
                <a:cubicBezTo>
                  <a:pt x="17825" y="369"/>
                  <a:pt x="18000" y="612"/>
                  <a:pt x="17941" y="949"/>
                </a:cubicBezTo>
                <a:cubicBezTo>
                  <a:pt x="17920" y="1071"/>
                  <a:pt x="17785" y="1258"/>
                  <a:pt x="17534" y="1258"/>
                </a:cubicBezTo>
                <a:cubicBezTo>
                  <a:pt x="17475" y="1258"/>
                  <a:pt x="17410" y="1248"/>
                  <a:pt x="17339" y="1224"/>
                </a:cubicBezTo>
                <a:cubicBezTo>
                  <a:pt x="16988" y="1099"/>
                  <a:pt x="16913" y="598"/>
                  <a:pt x="17314" y="422"/>
                </a:cubicBezTo>
                <a:cubicBezTo>
                  <a:pt x="17398" y="386"/>
                  <a:pt x="17477" y="369"/>
                  <a:pt x="17550" y="369"/>
                </a:cubicBezTo>
                <a:close/>
                <a:moveTo>
                  <a:pt x="21262" y="340"/>
                </a:moveTo>
                <a:cubicBezTo>
                  <a:pt x="21390" y="340"/>
                  <a:pt x="21528" y="401"/>
                  <a:pt x="21650" y="523"/>
                </a:cubicBezTo>
                <a:cubicBezTo>
                  <a:pt x="21750" y="623"/>
                  <a:pt x="21826" y="949"/>
                  <a:pt x="21525" y="1174"/>
                </a:cubicBezTo>
                <a:cubicBezTo>
                  <a:pt x="21441" y="1232"/>
                  <a:pt x="21348" y="1259"/>
                  <a:pt x="21259" y="1259"/>
                </a:cubicBezTo>
                <a:cubicBezTo>
                  <a:pt x="21003" y="1259"/>
                  <a:pt x="20774" y="1039"/>
                  <a:pt x="20848" y="723"/>
                </a:cubicBezTo>
                <a:cubicBezTo>
                  <a:pt x="20908" y="470"/>
                  <a:pt x="21074" y="340"/>
                  <a:pt x="21262" y="340"/>
                </a:cubicBezTo>
                <a:close/>
                <a:moveTo>
                  <a:pt x="10282" y="6484"/>
                </a:moveTo>
                <a:cubicBezTo>
                  <a:pt x="10557" y="6484"/>
                  <a:pt x="10737" y="6727"/>
                  <a:pt x="10698" y="7064"/>
                </a:cubicBezTo>
                <a:cubicBezTo>
                  <a:pt x="10677" y="7186"/>
                  <a:pt x="10525" y="7374"/>
                  <a:pt x="10281" y="7374"/>
                </a:cubicBezTo>
                <a:cubicBezTo>
                  <a:pt x="10225" y="7374"/>
                  <a:pt x="10163" y="7363"/>
                  <a:pt x="10096" y="7340"/>
                </a:cubicBezTo>
                <a:cubicBezTo>
                  <a:pt x="9720" y="7214"/>
                  <a:pt x="9645" y="6713"/>
                  <a:pt x="10046" y="6538"/>
                </a:cubicBezTo>
                <a:cubicBezTo>
                  <a:pt x="10130" y="6501"/>
                  <a:pt x="10209" y="6484"/>
                  <a:pt x="10282" y="6484"/>
                </a:cubicBezTo>
                <a:close/>
                <a:moveTo>
                  <a:pt x="1016" y="22346"/>
                </a:moveTo>
                <a:cubicBezTo>
                  <a:pt x="1188" y="22346"/>
                  <a:pt x="1360" y="22446"/>
                  <a:pt x="1424" y="22653"/>
                </a:cubicBezTo>
                <a:cubicBezTo>
                  <a:pt x="1529" y="23009"/>
                  <a:pt x="1336" y="23260"/>
                  <a:pt x="1022" y="23260"/>
                </a:cubicBezTo>
                <a:cubicBezTo>
                  <a:pt x="960" y="23260"/>
                  <a:pt x="893" y="23250"/>
                  <a:pt x="823" y="23229"/>
                </a:cubicBezTo>
                <a:cubicBezTo>
                  <a:pt x="698" y="23204"/>
                  <a:pt x="447" y="22954"/>
                  <a:pt x="622" y="22603"/>
                </a:cubicBezTo>
                <a:cubicBezTo>
                  <a:pt x="695" y="22433"/>
                  <a:pt x="856" y="22346"/>
                  <a:pt x="1016" y="22346"/>
                </a:cubicBezTo>
                <a:close/>
                <a:moveTo>
                  <a:pt x="21273" y="0"/>
                </a:moveTo>
                <a:cubicBezTo>
                  <a:pt x="21215" y="0"/>
                  <a:pt x="21164" y="8"/>
                  <a:pt x="21124" y="21"/>
                </a:cubicBezTo>
                <a:cubicBezTo>
                  <a:pt x="20848" y="122"/>
                  <a:pt x="20597" y="297"/>
                  <a:pt x="20522" y="623"/>
                </a:cubicBezTo>
                <a:lnTo>
                  <a:pt x="18267" y="598"/>
                </a:lnTo>
                <a:cubicBezTo>
                  <a:pt x="18216" y="422"/>
                  <a:pt x="18141" y="272"/>
                  <a:pt x="18041" y="222"/>
                </a:cubicBezTo>
                <a:cubicBezTo>
                  <a:pt x="17878" y="96"/>
                  <a:pt x="17690" y="9"/>
                  <a:pt x="17490" y="9"/>
                </a:cubicBezTo>
                <a:cubicBezTo>
                  <a:pt x="17289" y="9"/>
                  <a:pt x="17076" y="96"/>
                  <a:pt x="16863" y="322"/>
                </a:cubicBezTo>
                <a:cubicBezTo>
                  <a:pt x="16788" y="447"/>
                  <a:pt x="16738" y="598"/>
                  <a:pt x="16713" y="798"/>
                </a:cubicBezTo>
                <a:cubicBezTo>
                  <a:pt x="16713" y="873"/>
                  <a:pt x="16713" y="949"/>
                  <a:pt x="16738" y="1024"/>
                </a:cubicBezTo>
                <a:lnTo>
                  <a:pt x="10698" y="6287"/>
                </a:lnTo>
                <a:cubicBezTo>
                  <a:pt x="10551" y="6197"/>
                  <a:pt x="10395" y="6137"/>
                  <a:pt x="10231" y="6137"/>
                </a:cubicBezTo>
                <a:cubicBezTo>
                  <a:pt x="10029" y="6137"/>
                  <a:pt x="9816" y="6228"/>
                  <a:pt x="9595" y="6462"/>
                </a:cubicBezTo>
                <a:cubicBezTo>
                  <a:pt x="9520" y="6588"/>
                  <a:pt x="9470" y="6738"/>
                  <a:pt x="9444" y="6914"/>
                </a:cubicBezTo>
                <a:cubicBezTo>
                  <a:pt x="9444" y="7164"/>
                  <a:pt x="9520" y="7340"/>
                  <a:pt x="9645" y="7465"/>
                </a:cubicBezTo>
                <a:lnTo>
                  <a:pt x="1249" y="22077"/>
                </a:lnTo>
                <a:cubicBezTo>
                  <a:pt x="1199" y="22051"/>
                  <a:pt x="1149" y="22026"/>
                  <a:pt x="1099" y="22026"/>
                </a:cubicBezTo>
                <a:cubicBezTo>
                  <a:pt x="1047" y="22018"/>
                  <a:pt x="997" y="22014"/>
                  <a:pt x="949" y="22014"/>
                </a:cubicBezTo>
                <a:cubicBezTo>
                  <a:pt x="299" y="22014"/>
                  <a:pt x="0" y="22764"/>
                  <a:pt x="397" y="23255"/>
                </a:cubicBezTo>
                <a:cubicBezTo>
                  <a:pt x="606" y="23513"/>
                  <a:pt x="846" y="23602"/>
                  <a:pt x="1056" y="23602"/>
                </a:cubicBezTo>
                <a:cubicBezTo>
                  <a:pt x="1274" y="23602"/>
                  <a:pt x="1460" y="23507"/>
                  <a:pt x="1550" y="23405"/>
                </a:cubicBezTo>
                <a:cubicBezTo>
                  <a:pt x="1800" y="23104"/>
                  <a:pt x="1951" y="22703"/>
                  <a:pt x="1600" y="22252"/>
                </a:cubicBezTo>
                <a:lnTo>
                  <a:pt x="9971" y="7691"/>
                </a:lnTo>
                <a:cubicBezTo>
                  <a:pt x="10042" y="7712"/>
                  <a:pt x="10117" y="7723"/>
                  <a:pt x="10194" y="7723"/>
                </a:cubicBezTo>
                <a:cubicBezTo>
                  <a:pt x="10386" y="7723"/>
                  <a:pt x="10586" y="7652"/>
                  <a:pt x="10748" y="7490"/>
                </a:cubicBezTo>
                <a:cubicBezTo>
                  <a:pt x="11099" y="7164"/>
                  <a:pt x="11074" y="6788"/>
                  <a:pt x="10948" y="6563"/>
                </a:cubicBezTo>
                <a:lnTo>
                  <a:pt x="16913" y="1375"/>
                </a:lnTo>
                <a:cubicBezTo>
                  <a:pt x="17057" y="1518"/>
                  <a:pt x="17261" y="1601"/>
                  <a:pt x="17471" y="1601"/>
                </a:cubicBezTo>
                <a:cubicBezTo>
                  <a:pt x="17663" y="1601"/>
                  <a:pt x="17860" y="1531"/>
                  <a:pt x="18016" y="1375"/>
                </a:cubicBezTo>
                <a:cubicBezTo>
                  <a:pt x="18141" y="1249"/>
                  <a:pt x="18216" y="1099"/>
                  <a:pt x="18267" y="974"/>
                </a:cubicBezTo>
                <a:lnTo>
                  <a:pt x="20497" y="999"/>
                </a:lnTo>
                <a:cubicBezTo>
                  <a:pt x="20522" y="1024"/>
                  <a:pt x="20522" y="1049"/>
                  <a:pt x="20522" y="1049"/>
                </a:cubicBezTo>
                <a:cubicBezTo>
                  <a:pt x="20572" y="1199"/>
                  <a:pt x="20673" y="1325"/>
                  <a:pt x="20823" y="1450"/>
                </a:cubicBezTo>
                <a:cubicBezTo>
                  <a:pt x="20978" y="1578"/>
                  <a:pt x="21143" y="1633"/>
                  <a:pt x="21300" y="1633"/>
                </a:cubicBezTo>
                <a:cubicBezTo>
                  <a:pt x="21730" y="1633"/>
                  <a:pt x="22099" y="1218"/>
                  <a:pt x="22026" y="723"/>
                </a:cubicBezTo>
                <a:cubicBezTo>
                  <a:pt x="21944" y="167"/>
                  <a:pt x="21539" y="0"/>
                  <a:pt x="212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 descr="GitHub - romkatv/powerlevel10k: A Zsh theme">
            <a:extLst>
              <a:ext uri="{FF2B5EF4-FFF2-40B4-BE49-F238E27FC236}">
                <a16:creationId xmlns:a16="http://schemas.microsoft.com/office/drawing/2014/main" id="{47AD846F-1342-7601-50F9-38C2433692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4" t="53411" r="48788" b="33831"/>
          <a:stretch/>
        </p:blipFill>
        <p:spPr bwMode="auto">
          <a:xfrm>
            <a:off x="3577623" y="1865563"/>
            <a:ext cx="1988751" cy="363576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6" name="Picture 8" descr="LunarVim: App Reviews, Features, Pricing &amp; Download | AlternativeTo">
            <a:extLst>
              <a:ext uri="{FF2B5EF4-FFF2-40B4-BE49-F238E27FC236}">
                <a16:creationId xmlns:a16="http://schemas.microsoft.com/office/drawing/2014/main" id="{1AC4C2A3-A8FE-72DB-7EF6-5C07334FA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5150" y="1753913"/>
            <a:ext cx="572700" cy="57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39D171A-E0BC-BA5F-15C5-74F998E6104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8" r="20138" b="35425"/>
          <a:stretch/>
        </p:blipFill>
        <p:spPr bwMode="auto">
          <a:xfrm>
            <a:off x="1370155" y="1741299"/>
            <a:ext cx="1077066" cy="5853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Pentesting</a:t>
            </a:r>
            <a:endParaRPr dirty="0"/>
          </a:p>
        </p:txBody>
      </p:sp>
      <p:sp>
        <p:nvSpPr>
          <p:cNvPr id="848" name="Google Shape;848;p36"/>
          <p:cNvSpPr txBox="1">
            <a:spLocks noGrp="1"/>
          </p:cNvSpPr>
          <p:nvPr>
            <p:ph type="title" idx="2"/>
          </p:nvPr>
        </p:nvSpPr>
        <p:spPr>
          <a:xfrm>
            <a:off x="3553905" y="2457732"/>
            <a:ext cx="20040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NMAP</a:t>
            </a:r>
          </a:p>
        </p:txBody>
      </p:sp>
      <p:sp>
        <p:nvSpPr>
          <p:cNvPr id="849" name="Google Shape;849;p36"/>
          <p:cNvSpPr txBox="1">
            <a:spLocks noGrp="1"/>
          </p:cNvSpPr>
          <p:nvPr>
            <p:ph type="title" idx="3"/>
          </p:nvPr>
        </p:nvSpPr>
        <p:spPr>
          <a:xfrm>
            <a:off x="6205738" y="2455150"/>
            <a:ext cx="2005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WFUZZ</a:t>
            </a:r>
            <a:endParaRPr dirty="0"/>
          </a:p>
        </p:txBody>
      </p:sp>
      <p:sp>
        <p:nvSpPr>
          <p:cNvPr id="850" name="Google Shape;850;p36"/>
          <p:cNvSpPr txBox="1">
            <a:spLocks noGrp="1"/>
          </p:cNvSpPr>
          <p:nvPr>
            <p:ph type="subTitle" idx="1"/>
          </p:nvPr>
        </p:nvSpPr>
        <p:spPr>
          <a:xfrm>
            <a:off x="3465243" y="2953751"/>
            <a:ext cx="2501347" cy="103581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Utilidad básica para el escaneo de puertos en equipos y redes. RustScan es su versión moderna.</a:t>
            </a:r>
            <a:endParaRPr dirty="0"/>
          </a:p>
        </p:txBody>
      </p:sp>
      <p:sp>
        <p:nvSpPr>
          <p:cNvPr id="851" name="Google Shape;851;p36"/>
          <p:cNvSpPr txBox="1">
            <a:spLocks noGrp="1"/>
          </p:cNvSpPr>
          <p:nvPr>
            <p:ph type="subTitle" idx="4"/>
          </p:nvPr>
        </p:nvSpPr>
        <p:spPr>
          <a:xfrm>
            <a:off x="6149667" y="2876106"/>
            <a:ext cx="2163666" cy="708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Utilizado junto a NeoVIM, para modernizar VIM y hacerlo mucho más cómodo.</a:t>
            </a:r>
            <a:endParaRPr dirty="0"/>
          </a:p>
        </p:txBody>
      </p:sp>
      <p:sp>
        <p:nvSpPr>
          <p:cNvPr id="852" name="Google Shape;852;p36"/>
          <p:cNvSpPr txBox="1">
            <a:spLocks noGrp="1"/>
          </p:cNvSpPr>
          <p:nvPr>
            <p:ph type="title" idx="5"/>
          </p:nvPr>
        </p:nvSpPr>
        <p:spPr>
          <a:xfrm>
            <a:off x="905938" y="2476645"/>
            <a:ext cx="2005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BurpSuite</a:t>
            </a:r>
            <a:endParaRPr dirty="0"/>
          </a:p>
        </p:txBody>
      </p:sp>
      <p:sp>
        <p:nvSpPr>
          <p:cNvPr id="853" name="Google Shape;853;p36"/>
          <p:cNvSpPr txBox="1">
            <a:spLocks noGrp="1"/>
          </p:cNvSpPr>
          <p:nvPr>
            <p:ph type="subTitle" idx="6"/>
          </p:nvPr>
        </p:nvSpPr>
        <p:spPr>
          <a:xfrm>
            <a:off x="619499" y="2901745"/>
            <a:ext cx="2662667" cy="708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Herramienta destinada a la evaluación de aplicaciones Web, así como sus vulnerabilidades.</a:t>
            </a:r>
            <a:endParaRPr dirty="0"/>
          </a:p>
        </p:txBody>
      </p:sp>
      <p:sp>
        <p:nvSpPr>
          <p:cNvPr id="854" name="Google Shape;854;p36"/>
          <p:cNvSpPr/>
          <p:nvPr/>
        </p:nvSpPr>
        <p:spPr>
          <a:xfrm>
            <a:off x="4090298" y="1834798"/>
            <a:ext cx="963403" cy="425101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1576150" y="1729058"/>
            <a:ext cx="665100" cy="665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6875875" y="1707563"/>
            <a:ext cx="665100" cy="665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3112452" y="1369832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 flipH="1">
            <a:off x="2813688" y="4132933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 rot="7285790">
            <a:off x="5816145" y="626894"/>
            <a:ext cx="799875" cy="661050"/>
          </a:xfrm>
          <a:custGeom>
            <a:avLst/>
            <a:gdLst/>
            <a:ahLst/>
            <a:cxnLst/>
            <a:rect l="l" t="t" r="r" b="b"/>
            <a:pathLst>
              <a:path w="31995" h="26442" extrusionOk="0">
                <a:moveTo>
                  <a:pt x="6977" y="358"/>
                </a:moveTo>
                <a:cubicBezTo>
                  <a:pt x="7246" y="358"/>
                  <a:pt x="7417" y="588"/>
                  <a:pt x="7358" y="940"/>
                </a:cubicBezTo>
                <a:cubicBezTo>
                  <a:pt x="7338" y="1043"/>
                  <a:pt x="7198" y="1248"/>
                  <a:pt x="6941" y="1248"/>
                </a:cubicBezTo>
                <a:cubicBezTo>
                  <a:pt x="6885" y="1248"/>
                  <a:pt x="6824" y="1238"/>
                  <a:pt x="6757" y="1216"/>
                </a:cubicBezTo>
                <a:cubicBezTo>
                  <a:pt x="6381" y="1066"/>
                  <a:pt x="6331" y="565"/>
                  <a:pt x="6732" y="414"/>
                </a:cubicBezTo>
                <a:cubicBezTo>
                  <a:pt x="6819" y="376"/>
                  <a:pt x="6902" y="358"/>
                  <a:pt x="6977" y="358"/>
                </a:cubicBezTo>
                <a:close/>
                <a:moveTo>
                  <a:pt x="15362" y="1263"/>
                </a:moveTo>
                <a:cubicBezTo>
                  <a:pt x="15637" y="1263"/>
                  <a:pt x="15814" y="1510"/>
                  <a:pt x="15754" y="1868"/>
                </a:cubicBezTo>
                <a:cubicBezTo>
                  <a:pt x="15734" y="1969"/>
                  <a:pt x="15582" y="2153"/>
                  <a:pt x="15339" y="2153"/>
                </a:cubicBezTo>
                <a:cubicBezTo>
                  <a:pt x="15282" y="2153"/>
                  <a:pt x="15220" y="2142"/>
                  <a:pt x="15153" y="2118"/>
                </a:cubicBezTo>
                <a:cubicBezTo>
                  <a:pt x="14777" y="1993"/>
                  <a:pt x="14727" y="1492"/>
                  <a:pt x="15128" y="1316"/>
                </a:cubicBezTo>
                <a:cubicBezTo>
                  <a:pt x="15211" y="1280"/>
                  <a:pt x="15290" y="1263"/>
                  <a:pt x="15362" y="1263"/>
                </a:cubicBezTo>
                <a:close/>
                <a:moveTo>
                  <a:pt x="23604" y="1734"/>
                </a:moveTo>
                <a:cubicBezTo>
                  <a:pt x="23674" y="1734"/>
                  <a:pt x="23749" y="1752"/>
                  <a:pt x="23824" y="1793"/>
                </a:cubicBezTo>
                <a:cubicBezTo>
                  <a:pt x="24225" y="2018"/>
                  <a:pt x="24200" y="2419"/>
                  <a:pt x="23799" y="2620"/>
                </a:cubicBezTo>
                <a:cubicBezTo>
                  <a:pt x="23764" y="2641"/>
                  <a:pt x="23712" y="2654"/>
                  <a:pt x="23653" y="2654"/>
                </a:cubicBezTo>
                <a:cubicBezTo>
                  <a:pt x="23505" y="2654"/>
                  <a:pt x="23313" y="2570"/>
                  <a:pt x="23223" y="2319"/>
                </a:cubicBezTo>
                <a:cubicBezTo>
                  <a:pt x="23123" y="2019"/>
                  <a:pt x="23327" y="1734"/>
                  <a:pt x="23604" y="1734"/>
                </a:cubicBezTo>
                <a:close/>
                <a:moveTo>
                  <a:pt x="10210" y="2438"/>
                </a:moveTo>
                <a:cubicBezTo>
                  <a:pt x="10479" y="2438"/>
                  <a:pt x="10650" y="2668"/>
                  <a:pt x="10591" y="3021"/>
                </a:cubicBezTo>
                <a:cubicBezTo>
                  <a:pt x="10571" y="3124"/>
                  <a:pt x="10431" y="3328"/>
                  <a:pt x="10174" y="3328"/>
                </a:cubicBezTo>
                <a:cubicBezTo>
                  <a:pt x="10118" y="3328"/>
                  <a:pt x="10057" y="3319"/>
                  <a:pt x="9990" y="3296"/>
                </a:cubicBezTo>
                <a:cubicBezTo>
                  <a:pt x="9639" y="3171"/>
                  <a:pt x="9564" y="2645"/>
                  <a:pt x="9965" y="2494"/>
                </a:cubicBezTo>
                <a:cubicBezTo>
                  <a:pt x="10052" y="2456"/>
                  <a:pt x="10135" y="2438"/>
                  <a:pt x="10210" y="2438"/>
                </a:cubicBezTo>
                <a:close/>
                <a:moveTo>
                  <a:pt x="12870" y="2853"/>
                </a:moveTo>
                <a:cubicBezTo>
                  <a:pt x="12999" y="2853"/>
                  <a:pt x="13142" y="2915"/>
                  <a:pt x="13273" y="3046"/>
                </a:cubicBezTo>
                <a:cubicBezTo>
                  <a:pt x="13348" y="3146"/>
                  <a:pt x="13448" y="3472"/>
                  <a:pt x="13123" y="3672"/>
                </a:cubicBezTo>
                <a:cubicBezTo>
                  <a:pt x="13041" y="3733"/>
                  <a:pt x="12949" y="3761"/>
                  <a:pt x="12860" y="3761"/>
                </a:cubicBezTo>
                <a:cubicBezTo>
                  <a:pt x="12618" y="3761"/>
                  <a:pt x="12398" y="3557"/>
                  <a:pt x="12471" y="3246"/>
                </a:cubicBezTo>
                <a:cubicBezTo>
                  <a:pt x="12516" y="2991"/>
                  <a:pt x="12678" y="2853"/>
                  <a:pt x="12870" y="2853"/>
                </a:cubicBezTo>
                <a:close/>
                <a:moveTo>
                  <a:pt x="21514" y="6737"/>
                </a:moveTo>
                <a:cubicBezTo>
                  <a:pt x="21587" y="6737"/>
                  <a:pt x="21665" y="6758"/>
                  <a:pt x="21744" y="6805"/>
                </a:cubicBezTo>
                <a:cubicBezTo>
                  <a:pt x="22120" y="7006"/>
                  <a:pt x="22095" y="7407"/>
                  <a:pt x="21719" y="7632"/>
                </a:cubicBezTo>
                <a:cubicBezTo>
                  <a:pt x="21686" y="7646"/>
                  <a:pt x="21638" y="7655"/>
                  <a:pt x="21583" y="7655"/>
                </a:cubicBezTo>
                <a:cubicBezTo>
                  <a:pt x="21434" y="7655"/>
                  <a:pt x="21234" y="7582"/>
                  <a:pt x="21143" y="7306"/>
                </a:cubicBezTo>
                <a:cubicBezTo>
                  <a:pt x="21044" y="7029"/>
                  <a:pt x="21242" y="6737"/>
                  <a:pt x="21514" y="6737"/>
                </a:cubicBezTo>
                <a:close/>
                <a:moveTo>
                  <a:pt x="5645" y="7790"/>
                </a:moveTo>
                <a:cubicBezTo>
                  <a:pt x="5772" y="7790"/>
                  <a:pt x="5909" y="7852"/>
                  <a:pt x="6030" y="7983"/>
                </a:cubicBezTo>
                <a:cubicBezTo>
                  <a:pt x="6130" y="8083"/>
                  <a:pt x="6230" y="8409"/>
                  <a:pt x="5904" y="8610"/>
                </a:cubicBezTo>
                <a:cubicBezTo>
                  <a:pt x="5816" y="8671"/>
                  <a:pt x="5719" y="8699"/>
                  <a:pt x="5626" y="8699"/>
                </a:cubicBezTo>
                <a:cubicBezTo>
                  <a:pt x="5375" y="8699"/>
                  <a:pt x="5155" y="8495"/>
                  <a:pt x="5228" y="8184"/>
                </a:cubicBezTo>
                <a:cubicBezTo>
                  <a:pt x="5288" y="7929"/>
                  <a:pt x="5456" y="7790"/>
                  <a:pt x="5645" y="7790"/>
                </a:cubicBezTo>
                <a:close/>
                <a:moveTo>
                  <a:pt x="14517" y="7941"/>
                </a:moveTo>
                <a:cubicBezTo>
                  <a:pt x="14644" y="7941"/>
                  <a:pt x="14781" y="8003"/>
                  <a:pt x="14902" y="8133"/>
                </a:cubicBezTo>
                <a:cubicBezTo>
                  <a:pt x="15002" y="8234"/>
                  <a:pt x="15103" y="8535"/>
                  <a:pt x="14777" y="8760"/>
                </a:cubicBezTo>
                <a:cubicBezTo>
                  <a:pt x="14689" y="8821"/>
                  <a:pt x="14591" y="8849"/>
                  <a:pt x="14498" y="8849"/>
                </a:cubicBezTo>
                <a:cubicBezTo>
                  <a:pt x="14247" y="8849"/>
                  <a:pt x="14027" y="8645"/>
                  <a:pt x="14100" y="8334"/>
                </a:cubicBezTo>
                <a:cubicBezTo>
                  <a:pt x="14160" y="8079"/>
                  <a:pt x="14328" y="7941"/>
                  <a:pt x="14517" y="7941"/>
                </a:cubicBezTo>
                <a:close/>
                <a:moveTo>
                  <a:pt x="31161" y="8226"/>
                </a:moveTo>
                <a:cubicBezTo>
                  <a:pt x="31234" y="8226"/>
                  <a:pt x="31313" y="8244"/>
                  <a:pt x="31393" y="8284"/>
                </a:cubicBezTo>
                <a:cubicBezTo>
                  <a:pt x="31769" y="8509"/>
                  <a:pt x="31744" y="8910"/>
                  <a:pt x="31343" y="9111"/>
                </a:cubicBezTo>
                <a:cubicBezTo>
                  <a:pt x="31308" y="9132"/>
                  <a:pt x="31256" y="9146"/>
                  <a:pt x="31197" y="9146"/>
                </a:cubicBezTo>
                <a:cubicBezTo>
                  <a:pt x="31049" y="9146"/>
                  <a:pt x="30856" y="9061"/>
                  <a:pt x="30767" y="8810"/>
                </a:cubicBezTo>
                <a:cubicBezTo>
                  <a:pt x="30667" y="8510"/>
                  <a:pt x="30870" y="8226"/>
                  <a:pt x="31161" y="8226"/>
                </a:cubicBezTo>
                <a:close/>
                <a:moveTo>
                  <a:pt x="17286" y="8652"/>
                </a:moveTo>
                <a:cubicBezTo>
                  <a:pt x="17357" y="8652"/>
                  <a:pt x="17433" y="8670"/>
                  <a:pt x="17509" y="8710"/>
                </a:cubicBezTo>
                <a:cubicBezTo>
                  <a:pt x="17884" y="8936"/>
                  <a:pt x="17859" y="9337"/>
                  <a:pt x="17483" y="9537"/>
                </a:cubicBezTo>
                <a:cubicBezTo>
                  <a:pt x="17448" y="9558"/>
                  <a:pt x="17394" y="9572"/>
                  <a:pt x="17332" y="9572"/>
                </a:cubicBezTo>
                <a:cubicBezTo>
                  <a:pt x="17177" y="9572"/>
                  <a:pt x="16972" y="9487"/>
                  <a:pt x="16882" y="9236"/>
                </a:cubicBezTo>
                <a:cubicBezTo>
                  <a:pt x="16782" y="8936"/>
                  <a:pt x="17002" y="8652"/>
                  <a:pt x="17286" y="8652"/>
                </a:cubicBezTo>
                <a:close/>
                <a:moveTo>
                  <a:pt x="12424" y="9454"/>
                </a:moveTo>
                <a:cubicBezTo>
                  <a:pt x="12495" y="9454"/>
                  <a:pt x="12571" y="9472"/>
                  <a:pt x="12646" y="9512"/>
                </a:cubicBezTo>
                <a:cubicBezTo>
                  <a:pt x="13022" y="9738"/>
                  <a:pt x="12997" y="10139"/>
                  <a:pt x="12596" y="10339"/>
                </a:cubicBezTo>
                <a:cubicBezTo>
                  <a:pt x="12568" y="10360"/>
                  <a:pt x="12519" y="10374"/>
                  <a:pt x="12461" y="10374"/>
                </a:cubicBezTo>
                <a:cubicBezTo>
                  <a:pt x="12315" y="10374"/>
                  <a:pt x="12109" y="10289"/>
                  <a:pt x="12020" y="10038"/>
                </a:cubicBezTo>
                <a:cubicBezTo>
                  <a:pt x="11920" y="9738"/>
                  <a:pt x="12139" y="9454"/>
                  <a:pt x="12424" y="9454"/>
                </a:cubicBezTo>
                <a:close/>
                <a:moveTo>
                  <a:pt x="22875" y="10682"/>
                </a:moveTo>
                <a:cubicBezTo>
                  <a:pt x="22946" y="10682"/>
                  <a:pt x="23022" y="10700"/>
                  <a:pt x="23098" y="10740"/>
                </a:cubicBezTo>
                <a:cubicBezTo>
                  <a:pt x="23473" y="10966"/>
                  <a:pt x="23448" y="11367"/>
                  <a:pt x="23047" y="11567"/>
                </a:cubicBezTo>
                <a:cubicBezTo>
                  <a:pt x="23016" y="11590"/>
                  <a:pt x="22962" y="11606"/>
                  <a:pt x="22897" y="11606"/>
                </a:cubicBezTo>
                <a:cubicBezTo>
                  <a:pt x="22752" y="11606"/>
                  <a:pt x="22558" y="11526"/>
                  <a:pt x="22471" y="11266"/>
                </a:cubicBezTo>
                <a:cubicBezTo>
                  <a:pt x="22371" y="10966"/>
                  <a:pt x="22591" y="10682"/>
                  <a:pt x="22875" y="10682"/>
                </a:cubicBezTo>
                <a:close/>
                <a:moveTo>
                  <a:pt x="14504" y="11007"/>
                </a:moveTo>
                <a:cubicBezTo>
                  <a:pt x="14575" y="11007"/>
                  <a:pt x="14651" y="11026"/>
                  <a:pt x="14727" y="11066"/>
                </a:cubicBezTo>
                <a:cubicBezTo>
                  <a:pt x="15103" y="11291"/>
                  <a:pt x="15077" y="11692"/>
                  <a:pt x="14676" y="11893"/>
                </a:cubicBezTo>
                <a:cubicBezTo>
                  <a:pt x="14645" y="11916"/>
                  <a:pt x="14591" y="11932"/>
                  <a:pt x="14526" y="11932"/>
                </a:cubicBezTo>
                <a:cubicBezTo>
                  <a:pt x="14381" y="11932"/>
                  <a:pt x="14187" y="11852"/>
                  <a:pt x="14100" y="11592"/>
                </a:cubicBezTo>
                <a:cubicBezTo>
                  <a:pt x="14000" y="11292"/>
                  <a:pt x="14220" y="11007"/>
                  <a:pt x="14504" y="11007"/>
                </a:cubicBezTo>
                <a:close/>
                <a:moveTo>
                  <a:pt x="2419" y="11097"/>
                </a:moveTo>
                <a:cubicBezTo>
                  <a:pt x="2701" y="11097"/>
                  <a:pt x="2887" y="11330"/>
                  <a:pt x="2847" y="11692"/>
                </a:cubicBezTo>
                <a:cubicBezTo>
                  <a:pt x="2827" y="11794"/>
                  <a:pt x="2675" y="11977"/>
                  <a:pt x="2432" y="11977"/>
                </a:cubicBezTo>
                <a:cubicBezTo>
                  <a:pt x="2375" y="11977"/>
                  <a:pt x="2312" y="11967"/>
                  <a:pt x="2245" y="11943"/>
                </a:cubicBezTo>
                <a:cubicBezTo>
                  <a:pt x="1869" y="11818"/>
                  <a:pt x="1794" y="11316"/>
                  <a:pt x="2195" y="11141"/>
                </a:cubicBezTo>
                <a:cubicBezTo>
                  <a:pt x="2274" y="11111"/>
                  <a:pt x="2349" y="11097"/>
                  <a:pt x="2419" y="11097"/>
                </a:cubicBezTo>
                <a:close/>
                <a:moveTo>
                  <a:pt x="26123" y="11985"/>
                </a:moveTo>
                <a:cubicBezTo>
                  <a:pt x="26196" y="11985"/>
                  <a:pt x="26275" y="12003"/>
                  <a:pt x="26356" y="12043"/>
                </a:cubicBezTo>
                <a:cubicBezTo>
                  <a:pt x="26732" y="12269"/>
                  <a:pt x="26707" y="12670"/>
                  <a:pt x="26306" y="12870"/>
                </a:cubicBezTo>
                <a:cubicBezTo>
                  <a:pt x="26270" y="12892"/>
                  <a:pt x="26218" y="12905"/>
                  <a:pt x="26159" y="12905"/>
                </a:cubicBezTo>
                <a:cubicBezTo>
                  <a:pt x="26011" y="12905"/>
                  <a:pt x="25819" y="12821"/>
                  <a:pt x="25729" y="12570"/>
                </a:cubicBezTo>
                <a:cubicBezTo>
                  <a:pt x="25629" y="12269"/>
                  <a:pt x="25833" y="11985"/>
                  <a:pt x="26123" y="11985"/>
                </a:cubicBezTo>
                <a:close/>
                <a:moveTo>
                  <a:pt x="877" y="12689"/>
                </a:moveTo>
                <a:cubicBezTo>
                  <a:pt x="1140" y="12689"/>
                  <a:pt x="1327" y="12919"/>
                  <a:pt x="1268" y="13271"/>
                </a:cubicBezTo>
                <a:cubicBezTo>
                  <a:pt x="1247" y="13374"/>
                  <a:pt x="1091" y="13579"/>
                  <a:pt x="841" y="13579"/>
                </a:cubicBezTo>
                <a:cubicBezTo>
                  <a:pt x="787" y="13579"/>
                  <a:pt x="729" y="13569"/>
                  <a:pt x="666" y="13547"/>
                </a:cubicBezTo>
                <a:cubicBezTo>
                  <a:pt x="290" y="13422"/>
                  <a:pt x="215" y="12920"/>
                  <a:pt x="641" y="12745"/>
                </a:cubicBezTo>
                <a:cubicBezTo>
                  <a:pt x="723" y="12707"/>
                  <a:pt x="803" y="12689"/>
                  <a:pt x="877" y="12689"/>
                </a:cubicBezTo>
                <a:close/>
                <a:moveTo>
                  <a:pt x="22050" y="14717"/>
                </a:moveTo>
                <a:cubicBezTo>
                  <a:pt x="22120" y="14717"/>
                  <a:pt x="22195" y="14735"/>
                  <a:pt x="22270" y="14775"/>
                </a:cubicBezTo>
                <a:cubicBezTo>
                  <a:pt x="22646" y="15001"/>
                  <a:pt x="22646" y="15402"/>
                  <a:pt x="22245" y="15602"/>
                </a:cubicBezTo>
                <a:cubicBezTo>
                  <a:pt x="22207" y="15625"/>
                  <a:pt x="22149" y="15641"/>
                  <a:pt x="22084" y="15641"/>
                </a:cubicBezTo>
                <a:cubicBezTo>
                  <a:pt x="21938" y="15641"/>
                  <a:pt x="21756" y="15561"/>
                  <a:pt x="21669" y="15301"/>
                </a:cubicBezTo>
                <a:cubicBezTo>
                  <a:pt x="21569" y="15001"/>
                  <a:pt x="21773" y="14717"/>
                  <a:pt x="22050" y="14717"/>
                </a:cubicBezTo>
                <a:close/>
                <a:moveTo>
                  <a:pt x="23652" y="16546"/>
                </a:moveTo>
                <a:cubicBezTo>
                  <a:pt x="23723" y="16546"/>
                  <a:pt x="23799" y="16564"/>
                  <a:pt x="23874" y="16605"/>
                </a:cubicBezTo>
                <a:cubicBezTo>
                  <a:pt x="24250" y="16830"/>
                  <a:pt x="24225" y="17231"/>
                  <a:pt x="23849" y="17432"/>
                </a:cubicBezTo>
                <a:cubicBezTo>
                  <a:pt x="23814" y="17453"/>
                  <a:pt x="23760" y="17466"/>
                  <a:pt x="23698" y="17466"/>
                </a:cubicBezTo>
                <a:cubicBezTo>
                  <a:pt x="23543" y="17466"/>
                  <a:pt x="23338" y="17382"/>
                  <a:pt x="23248" y="17131"/>
                </a:cubicBezTo>
                <a:cubicBezTo>
                  <a:pt x="23148" y="16831"/>
                  <a:pt x="23368" y="16546"/>
                  <a:pt x="23652" y="16546"/>
                </a:cubicBezTo>
                <a:close/>
                <a:moveTo>
                  <a:pt x="4896" y="19569"/>
                </a:moveTo>
                <a:cubicBezTo>
                  <a:pt x="4970" y="19569"/>
                  <a:pt x="5049" y="19590"/>
                  <a:pt x="5128" y="19637"/>
                </a:cubicBezTo>
                <a:cubicBezTo>
                  <a:pt x="5503" y="19838"/>
                  <a:pt x="5478" y="20239"/>
                  <a:pt x="5102" y="20464"/>
                </a:cubicBezTo>
                <a:cubicBezTo>
                  <a:pt x="5068" y="20478"/>
                  <a:pt x="5017" y="20488"/>
                  <a:pt x="4958" y="20488"/>
                </a:cubicBezTo>
                <a:cubicBezTo>
                  <a:pt x="4802" y="20488"/>
                  <a:pt x="4592" y="20418"/>
                  <a:pt x="4501" y="20164"/>
                </a:cubicBezTo>
                <a:cubicBezTo>
                  <a:pt x="4402" y="19866"/>
                  <a:pt x="4616" y="19569"/>
                  <a:pt x="4896" y="19569"/>
                </a:cubicBezTo>
                <a:close/>
                <a:moveTo>
                  <a:pt x="11501" y="22276"/>
                </a:moveTo>
                <a:cubicBezTo>
                  <a:pt x="11577" y="22276"/>
                  <a:pt x="11660" y="22297"/>
                  <a:pt x="11744" y="22344"/>
                </a:cubicBezTo>
                <a:cubicBezTo>
                  <a:pt x="12120" y="22545"/>
                  <a:pt x="12095" y="22946"/>
                  <a:pt x="11694" y="23171"/>
                </a:cubicBezTo>
                <a:cubicBezTo>
                  <a:pt x="11660" y="23185"/>
                  <a:pt x="11613" y="23194"/>
                  <a:pt x="11558" y="23194"/>
                </a:cubicBezTo>
                <a:cubicBezTo>
                  <a:pt x="11409" y="23194"/>
                  <a:pt x="11209" y="23121"/>
                  <a:pt x="11118" y="22845"/>
                </a:cubicBezTo>
                <a:cubicBezTo>
                  <a:pt x="11019" y="22568"/>
                  <a:pt x="11216" y="22276"/>
                  <a:pt x="11501" y="22276"/>
                </a:cubicBezTo>
                <a:close/>
                <a:moveTo>
                  <a:pt x="7230" y="23930"/>
                </a:moveTo>
                <a:cubicBezTo>
                  <a:pt x="7302" y="23930"/>
                  <a:pt x="7380" y="23951"/>
                  <a:pt x="7458" y="23998"/>
                </a:cubicBezTo>
                <a:cubicBezTo>
                  <a:pt x="7859" y="24199"/>
                  <a:pt x="7834" y="24600"/>
                  <a:pt x="7433" y="24825"/>
                </a:cubicBezTo>
                <a:cubicBezTo>
                  <a:pt x="7399" y="24839"/>
                  <a:pt x="7349" y="24849"/>
                  <a:pt x="7293" y="24849"/>
                </a:cubicBezTo>
                <a:cubicBezTo>
                  <a:pt x="7144" y="24849"/>
                  <a:pt x="6948" y="24779"/>
                  <a:pt x="6857" y="24525"/>
                </a:cubicBezTo>
                <a:cubicBezTo>
                  <a:pt x="6758" y="24227"/>
                  <a:pt x="6956" y="23930"/>
                  <a:pt x="7230" y="23930"/>
                </a:cubicBezTo>
                <a:close/>
                <a:moveTo>
                  <a:pt x="11954" y="25233"/>
                </a:moveTo>
                <a:cubicBezTo>
                  <a:pt x="12029" y="25233"/>
                  <a:pt x="12111" y="25254"/>
                  <a:pt x="12195" y="25302"/>
                </a:cubicBezTo>
                <a:cubicBezTo>
                  <a:pt x="12571" y="25502"/>
                  <a:pt x="12546" y="25903"/>
                  <a:pt x="12145" y="26129"/>
                </a:cubicBezTo>
                <a:cubicBezTo>
                  <a:pt x="12111" y="26142"/>
                  <a:pt x="12061" y="26152"/>
                  <a:pt x="12005" y="26152"/>
                </a:cubicBezTo>
                <a:cubicBezTo>
                  <a:pt x="11856" y="26152"/>
                  <a:pt x="11660" y="26082"/>
                  <a:pt x="11569" y="25828"/>
                </a:cubicBezTo>
                <a:cubicBezTo>
                  <a:pt x="11470" y="25531"/>
                  <a:pt x="11668" y="25233"/>
                  <a:pt x="11954" y="25233"/>
                </a:cubicBezTo>
                <a:close/>
                <a:moveTo>
                  <a:pt x="6904" y="1"/>
                </a:moveTo>
                <a:cubicBezTo>
                  <a:pt x="6700" y="1"/>
                  <a:pt x="6481" y="88"/>
                  <a:pt x="6255" y="314"/>
                </a:cubicBezTo>
                <a:cubicBezTo>
                  <a:pt x="6180" y="439"/>
                  <a:pt x="6130" y="590"/>
                  <a:pt x="6130" y="790"/>
                </a:cubicBezTo>
                <a:cubicBezTo>
                  <a:pt x="6095" y="1284"/>
                  <a:pt x="6457" y="1580"/>
                  <a:pt x="6850" y="1580"/>
                </a:cubicBezTo>
                <a:cubicBezTo>
                  <a:pt x="7015" y="1580"/>
                  <a:pt x="7185" y="1528"/>
                  <a:pt x="7333" y="1417"/>
                </a:cubicBezTo>
                <a:lnTo>
                  <a:pt x="9413" y="2645"/>
                </a:lnTo>
                <a:cubicBezTo>
                  <a:pt x="9388" y="2720"/>
                  <a:pt x="9363" y="2795"/>
                  <a:pt x="9363" y="2870"/>
                </a:cubicBezTo>
                <a:cubicBezTo>
                  <a:pt x="9330" y="3375"/>
                  <a:pt x="9702" y="3676"/>
                  <a:pt x="10102" y="3676"/>
                </a:cubicBezTo>
                <a:cubicBezTo>
                  <a:pt x="10298" y="3676"/>
                  <a:pt x="10501" y="3604"/>
                  <a:pt x="10666" y="3447"/>
                </a:cubicBezTo>
                <a:cubicBezTo>
                  <a:pt x="10742" y="3347"/>
                  <a:pt x="10817" y="3246"/>
                  <a:pt x="10842" y="3171"/>
                </a:cubicBezTo>
                <a:lnTo>
                  <a:pt x="12095" y="3422"/>
                </a:lnTo>
                <a:cubicBezTo>
                  <a:pt x="12120" y="3472"/>
                  <a:pt x="12120" y="3522"/>
                  <a:pt x="12120" y="3572"/>
                </a:cubicBezTo>
                <a:cubicBezTo>
                  <a:pt x="12170" y="3697"/>
                  <a:pt x="12270" y="3823"/>
                  <a:pt x="12421" y="3948"/>
                </a:cubicBezTo>
                <a:cubicBezTo>
                  <a:pt x="12546" y="4048"/>
                  <a:pt x="12671" y="4098"/>
                  <a:pt x="12797" y="4123"/>
                </a:cubicBezTo>
                <a:lnTo>
                  <a:pt x="14025" y="7808"/>
                </a:lnTo>
                <a:cubicBezTo>
                  <a:pt x="13824" y="7958"/>
                  <a:pt x="13699" y="8234"/>
                  <a:pt x="13774" y="8660"/>
                </a:cubicBezTo>
                <a:cubicBezTo>
                  <a:pt x="13799" y="8710"/>
                  <a:pt x="13824" y="8735"/>
                  <a:pt x="13849" y="8785"/>
                </a:cubicBezTo>
                <a:lnTo>
                  <a:pt x="12997" y="9337"/>
                </a:lnTo>
                <a:cubicBezTo>
                  <a:pt x="12872" y="9211"/>
                  <a:pt x="12671" y="9136"/>
                  <a:pt x="12421" y="9111"/>
                </a:cubicBezTo>
                <a:cubicBezTo>
                  <a:pt x="12270" y="9111"/>
                  <a:pt x="12120" y="9161"/>
                  <a:pt x="11970" y="9286"/>
                </a:cubicBezTo>
                <a:cubicBezTo>
                  <a:pt x="11869" y="9337"/>
                  <a:pt x="11794" y="9437"/>
                  <a:pt x="11744" y="9512"/>
                </a:cubicBezTo>
                <a:lnTo>
                  <a:pt x="6406" y="8434"/>
                </a:lnTo>
                <a:cubicBezTo>
                  <a:pt x="6431" y="8359"/>
                  <a:pt x="6431" y="8259"/>
                  <a:pt x="6406" y="8184"/>
                </a:cubicBezTo>
                <a:cubicBezTo>
                  <a:pt x="6322" y="7618"/>
                  <a:pt x="5905" y="7438"/>
                  <a:pt x="5639" y="7438"/>
                </a:cubicBezTo>
                <a:cubicBezTo>
                  <a:pt x="5587" y="7438"/>
                  <a:pt x="5540" y="7444"/>
                  <a:pt x="5503" y="7457"/>
                </a:cubicBezTo>
                <a:cubicBezTo>
                  <a:pt x="5102" y="7607"/>
                  <a:pt x="4777" y="7883"/>
                  <a:pt x="4902" y="8509"/>
                </a:cubicBezTo>
                <a:cubicBezTo>
                  <a:pt x="4927" y="8560"/>
                  <a:pt x="4952" y="8610"/>
                  <a:pt x="4977" y="8660"/>
                </a:cubicBezTo>
                <a:lnTo>
                  <a:pt x="2797" y="10815"/>
                </a:lnTo>
                <a:lnTo>
                  <a:pt x="2947" y="10941"/>
                </a:lnTo>
                <a:cubicBezTo>
                  <a:pt x="2775" y="10830"/>
                  <a:pt x="2585" y="10749"/>
                  <a:pt x="2385" y="10749"/>
                </a:cubicBezTo>
                <a:cubicBezTo>
                  <a:pt x="2178" y="10749"/>
                  <a:pt x="1961" y="10836"/>
                  <a:pt x="1744" y="11066"/>
                </a:cubicBezTo>
                <a:cubicBezTo>
                  <a:pt x="1669" y="11191"/>
                  <a:pt x="1619" y="11342"/>
                  <a:pt x="1594" y="11542"/>
                </a:cubicBezTo>
                <a:cubicBezTo>
                  <a:pt x="1594" y="11743"/>
                  <a:pt x="1644" y="11893"/>
                  <a:pt x="1744" y="12043"/>
                </a:cubicBezTo>
                <a:lnTo>
                  <a:pt x="1243" y="12469"/>
                </a:lnTo>
                <a:cubicBezTo>
                  <a:pt x="1098" y="12391"/>
                  <a:pt x="944" y="12338"/>
                  <a:pt x="784" y="12338"/>
                </a:cubicBezTo>
                <a:cubicBezTo>
                  <a:pt x="583" y="12338"/>
                  <a:pt x="374" y="12422"/>
                  <a:pt x="165" y="12645"/>
                </a:cubicBezTo>
                <a:cubicBezTo>
                  <a:pt x="90" y="12770"/>
                  <a:pt x="40" y="12920"/>
                  <a:pt x="40" y="13121"/>
                </a:cubicBezTo>
                <a:cubicBezTo>
                  <a:pt x="0" y="13618"/>
                  <a:pt x="370" y="13909"/>
                  <a:pt x="762" y="13909"/>
                </a:cubicBezTo>
                <a:cubicBezTo>
                  <a:pt x="864" y="13909"/>
                  <a:pt x="969" y="13889"/>
                  <a:pt x="1067" y="13848"/>
                </a:cubicBezTo>
                <a:lnTo>
                  <a:pt x="4300" y="19537"/>
                </a:lnTo>
                <a:cubicBezTo>
                  <a:pt x="3899" y="19988"/>
                  <a:pt x="4200" y="20690"/>
                  <a:pt x="4802" y="20765"/>
                </a:cubicBezTo>
                <a:cubicBezTo>
                  <a:pt x="4846" y="20772"/>
                  <a:pt x="4888" y="20776"/>
                  <a:pt x="4928" y="20776"/>
                </a:cubicBezTo>
                <a:cubicBezTo>
                  <a:pt x="5025" y="20776"/>
                  <a:pt x="5114" y="20758"/>
                  <a:pt x="5203" y="20740"/>
                </a:cubicBezTo>
                <a:lnTo>
                  <a:pt x="6706" y="23823"/>
                </a:lnTo>
                <a:cubicBezTo>
                  <a:pt x="6205" y="24274"/>
                  <a:pt x="6506" y="25051"/>
                  <a:pt x="7133" y="25126"/>
                </a:cubicBezTo>
                <a:cubicBezTo>
                  <a:pt x="7187" y="25135"/>
                  <a:pt x="7238" y="25139"/>
                  <a:pt x="7288" y="25139"/>
                </a:cubicBezTo>
                <a:cubicBezTo>
                  <a:pt x="7512" y="25139"/>
                  <a:pt x="7686" y="25053"/>
                  <a:pt x="7809" y="24951"/>
                </a:cubicBezTo>
                <a:lnTo>
                  <a:pt x="11193" y="25502"/>
                </a:lnTo>
                <a:cubicBezTo>
                  <a:pt x="11092" y="25903"/>
                  <a:pt x="11368" y="26354"/>
                  <a:pt x="11869" y="26429"/>
                </a:cubicBezTo>
                <a:cubicBezTo>
                  <a:pt x="11927" y="26438"/>
                  <a:pt x="11982" y="26442"/>
                  <a:pt x="12033" y="26442"/>
                </a:cubicBezTo>
                <a:cubicBezTo>
                  <a:pt x="12587" y="26442"/>
                  <a:pt x="12797" y="25982"/>
                  <a:pt x="12797" y="25753"/>
                </a:cubicBezTo>
                <a:cubicBezTo>
                  <a:pt x="12772" y="25352"/>
                  <a:pt x="12596" y="24951"/>
                  <a:pt x="11970" y="24875"/>
                </a:cubicBezTo>
                <a:cubicBezTo>
                  <a:pt x="11819" y="24901"/>
                  <a:pt x="11669" y="24951"/>
                  <a:pt x="11519" y="25051"/>
                </a:cubicBezTo>
                <a:cubicBezTo>
                  <a:pt x="11493" y="25076"/>
                  <a:pt x="11443" y="25101"/>
                  <a:pt x="11418" y="25151"/>
                </a:cubicBezTo>
                <a:lnTo>
                  <a:pt x="8060" y="24600"/>
                </a:lnTo>
                <a:cubicBezTo>
                  <a:pt x="8060" y="24550"/>
                  <a:pt x="8085" y="24500"/>
                  <a:pt x="8085" y="24449"/>
                </a:cubicBezTo>
                <a:cubicBezTo>
                  <a:pt x="8085" y="24374"/>
                  <a:pt x="8060" y="24299"/>
                  <a:pt x="8035" y="24199"/>
                </a:cubicBezTo>
                <a:lnTo>
                  <a:pt x="10992" y="23271"/>
                </a:lnTo>
                <a:cubicBezTo>
                  <a:pt x="11092" y="23372"/>
                  <a:pt x="11243" y="23447"/>
                  <a:pt x="11393" y="23472"/>
                </a:cubicBezTo>
                <a:cubicBezTo>
                  <a:pt x="11440" y="23477"/>
                  <a:pt x="11484" y="23480"/>
                  <a:pt x="11527" y="23480"/>
                </a:cubicBezTo>
                <a:cubicBezTo>
                  <a:pt x="12106" y="23480"/>
                  <a:pt x="12346" y="23029"/>
                  <a:pt x="12346" y="22795"/>
                </a:cubicBezTo>
                <a:cubicBezTo>
                  <a:pt x="12321" y="22394"/>
                  <a:pt x="12145" y="21993"/>
                  <a:pt x="11519" y="21918"/>
                </a:cubicBezTo>
                <a:cubicBezTo>
                  <a:pt x="11368" y="21943"/>
                  <a:pt x="11218" y="21993"/>
                  <a:pt x="11067" y="22093"/>
                </a:cubicBezTo>
                <a:cubicBezTo>
                  <a:pt x="10742" y="22319"/>
                  <a:pt x="10666" y="22670"/>
                  <a:pt x="10767" y="22946"/>
                </a:cubicBezTo>
                <a:lnTo>
                  <a:pt x="7859" y="23873"/>
                </a:lnTo>
                <a:cubicBezTo>
                  <a:pt x="7734" y="23723"/>
                  <a:pt x="7559" y="23597"/>
                  <a:pt x="7258" y="23572"/>
                </a:cubicBezTo>
                <a:cubicBezTo>
                  <a:pt x="7183" y="23597"/>
                  <a:pt x="7107" y="23597"/>
                  <a:pt x="7032" y="23622"/>
                </a:cubicBezTo>
                <a:lnTo>
                  <a:pt x="5529" y="20540"/>
                </a:lnTo>
                <a:cubicBezTo>
                  <a:pt x="5679" y="20389"/>
                  <a:pt x="5729" y="20214"/>
                  <a:pt x="5729" y="20088"/>
                </a:cubicBezTo>
                <a:cubicBezTo>
                  <a:pt x="5729" y="19687"/>
                  <a:pt x="5529" y="19286"/>
                  <a:pt x="4902" y="19211"/>
                </a:cubicBezTo>
                <a:cubicBezTo>
                  <a:pt x="4802" y="19236"/>
                  <a:pt x="4701" y="19261"/>
                  <a:pt x="4601" y="19312"/>
                </a:cubicBezTo>
                <a:lnTo>
                  <a:pt x="1368" y="13622"/>
                </a:lnTo>
                <a:cubicBezTo>
                  <a:pt x="1669" y="13296"/>
                  <a:pt x="1644" y="12946"/>
                  <a:pt x="1518" y="12720"/>
                </a:cubicBezTo>
                <a:lnTo>
                  <a:pt x="2045" y="12269"/>
                </a:lnTo>
                <a:cubicBezTo>
                  <a:pt x="2141" y="12313"/>
                  <a:pt x="2243" y="12335"/>
                  <a:pt x="2346" y="12335"/>
                </a:cubicBezTo>
                <a:cubicBezTo>
                  <a:pt x="2538" y="12335"/>
                  <a:pt x="2734" y="12257"/>
                  <a:pt x="2897" y="12093"/>
                </a:cubicBezTo>
                <a:cubicBezTo>
                  <a:pt x="3298" y="11692"/>
                  <a:pt x="3198" y="11241"/>
                  <a:pt x="3022" y="11041"/>
                </a:cubicBezTo>
                <a:lnTo>
                  <a:pt x="3022" y="11041"/>
                </a:lnTo>
                <a:lnTo>
                  <a:pt x="3072" y="11091"/>
                </a:lnTo>
                <a:lnTo>
                  <a:pt x="5253" y="8936"/>
                </a:lnTo>
                <a:cubicBezTo>
                  <a:pt x="5394" y="9030"/>
                  <a:pt x="5539" y="9071"/>
                  <a:pt x="5677" y="9071"/>
                </a:cubicBezTo>
                <a:cubicBezTo>
                  <a:pt x="5905" y="9071"/>
                  <a:pt x="6115" y="8957"/>
                  <a:pt x="6255" y="8785"/>
                </a:cubicBezTo>
                <a:lnTo>
                  <a:pt x="11619" y="9888"/>
                </a:lnTo>
                <a:cubicBezTo>
                  <a:pt x="11619" y="10239"/>
                  <a:pt x="11894" y="10590"/>
                  <a:pt x="12321" y="10640"/>
                </a:cubicBezTo>
                <a:cubicBezTo>
                  <a:pt x="12377" y="10651"/>
                  <a:pt x="12431" y="10656"/>
                  <a:pt x="12482" y="10656"/>
                </a:cubicBezTo>
                <a:cubicBezTo>
                  <a:pt x="12659" y="10656"/>
                  <a:pt x="12806" y="10598"/>
                  <a:pt x="12922" y="10540"/>
                </a:cubicBezTo>
                <a:lnTo>
                  <a:pt x="13774" y="11141"/>
                </a:lnTo>
                <a:cubicBezTo>
                  <a:pt x="13574" y="11592"/>
                  <a:pt x="13849" y="12144"/>
                  <a:pt x="14401" y="12194"/>
                </a:cubicBezTo>
                <a:cubicBezTo>
                  <a:pt x="14459" y="12202"/>
                  <a:pt x="14513" y="12206"/>
                  <a:pt x="14565" y="12206"/>
                </a:cubicBezTo>
                <a:cubicBezTo>
                  <a:pt x="15118" y="12206"/>
                  <a:pt x="15328" y="11748"/>
                  <a:pt x="15328" y="11542"/>
                </a:cubicBezTo>
                <a:cubicBezTo>
                  <a:pt x="15328" y="11342"/>
                  <a:pt x="15278" y="11166"/>
                  <a:pt x="15178" y="11016"/>
                </a:cubicBezTo>
                <a:lnTo>
                  <a:pt x="16907" y="9763"/>
                </a:lnTo>
                <a:cubicBezTo>
                  <a:pt x="16982" y="9813"/>
                  <a:pt x="17082" y="9838"/>
                  <a:pt x="17183" y="9838"/>
                </a:cubicBezTo>
                <a:cubicBezTo>
                  <a:pt x="17241" y="9846"/>
                  <a:pt x="17295" y="9850"/>
                  <a:pt x="17347" y="9850"/>
                </a:cubicBezTo>
                <a:cubicBezTo>
                  <a:pt x="17904" y="9850"/>
                  <a:pt x="18133" y="9392"/>
                  <a:pt x="18110" y="9186"/>
                </a:cubicBezTo>
                <a:cubicBezTo>
                  <a:pt x="18110" y="9086"/>
                  <a:pt x="18110" y="8986"/>
                  <a:pt x="18085" y="8885"/>
                </a:cubicBezTo>
                <a:lnTo>
                  <a:pt x="20942" y="7682"/>
                </a:lnTo>
                <a:cubicBezTo>
                  <a:pt x="21067" y="7808"/>
                  <a:pt x="21218" y="7908"/>
                  <a:pt x="21418" y="7933"/>
                </a:cubicBezTo>
                <a:cubicBezTo>
                  <a:pt x="21468" y="7939"/>
                  <a:pt x="21515" y="7942"/>
                  <a:pt x="21560" y="7942"/>
                </a:cubicBezTo>
                <a:cubicBezTo>
                  <a:pt x="21692" y="7942"/>
                  <a:pt x="21801" y="7914"/>
                  <a:pt x="21895" y="7858"/>
                </a:cubicBezTo>
                <a:lnTo>
                  <a:pt x="22496" y="10464"/>
                </a:lnTo>
                <a:cubicBezTo>
                  <a:pt x="22471" y="10489"/>
                  <a:pt x="22446" y="10489"/>
                  <a:pt x="22421" y="10514"/>
                </a:cubicBezTo>
                <a:cubicBezTo>
                  <a:pt x="21869" y="10890"/>
                  <a:pt x="22045" y="11617"/>
                  <a:pt x="22571" y="11818"/>
                </a:cubicBezTo>
                <a:lnTo>
                  <a:pt x="22020" y="14374"/>
                </a:lnTo>
                <a:cubicBezTo>
                  <a:pt x="21895" y="14399"/>
                  <a:pt x="21769" y="14449"/>
                  <a:pt x="21619" y="14550"/>
                </a:cubicBezTo>
                <a:cubicBezTo>
                  <a:pt x="20992" y="14976"/>
                  <a:pt x="21268" y="15828"/>
                  <a:pt x="21945" y="15903"/>
                </a:cubicBezTo>
                <a:cubicBezTo>
                  <a:pt x="22019" y="15916"/>
                  <a:pt x="22087" y="15923"/>
                  <a:pt x="22151" y="15923"/>
                </a:cubicBezTo>
                <a:cubicBezTo>
                  <a:pt x="22324" y="15923"/>
                  <a:pt x="22461" y="15876"/>
                  <a:pt x="22571" y="15803"/>
                </a:cubicBezTo>
                <a:lnTo>
                  <a:pt x="23098" y="16454"/>
                </a:lnTo>
                <a:cubicBezTo>
                  <a:pt x="22621" y="16905"/>
                  <a:pt x="22922" y="17657"/>
                  <a:pt x="23549" y="17733"/>
                </a:cubicBezTo>
                <a:cubicBezTo>
                  <a:pt x="23606" y="17741"/>
                  <a:pt x="23661" y="17745"/>
                  <a:pt x="23713" y="17745"/>
                </a:cubicBezTo>
                <a:cubicBezTo>
                  <a:pt x="24270" y="17745"/>
                  <a:pt x="24499" y="17285"/>
                  <a:pt x="24476" y="17056"/>
                </a:cubicBezTo>
                <a:cubicBezTo>
                  <a:pt x="24476" y="16655"/>
                  <a:pt x="24275" y="16254"/>
                  <a:pt x="23649" y="16179"/>
                </a:cubicBezTo>
                <a:cubicBezTo>
                  <a:pt x="23574" y="16204"/>
                  <a:pt x="23524" y="16229"/>
                  <a:pt x="23448" y="16254"/>
                </a:cubicBezTo>
                <a:lnTo>
                  <a:pt x="22822" y="15502"/>
                </a:lnTo>
                <a:cubicBezTo>
                  <a:pt x="22872" y="15402"/>
                  <a:pt x="22897" y="15327"/>
                  <a:pt x="22897" y="15251"/>
                </a:cubicBezTo>
                <a:cubicBezTo>
                  <a:pt x="22872" y="14926"/>
                  <a:pt x="22747" y="14600"/>
                  <a:pt x="22396" y="14449"/>
                </a:cubicBezTo>
                <a:lnTo>
                  <a:pt x="22947" y="11893"/>
                </a:lnTo>
                <a:cubicBezTo>
                  <a:pt x="23248" y="11868"/>
                  <a:pt x="23448" y="11743"/>
                  <a:pt x="23574" y="11567"/>
                </a:cubicBezTo>
                <a:lnTo>
                  <a:pt x="25353" y="12319"/>
                </a:lnTo>
                <a:cubicBezTo>
                  <a:pt x="25278" y="12720"/>
                  <a:pt x="25554" y="13121"/>
                  <a:pt x="26030" y="13171"/>
                </a:cubicBezTo>
                <a:cubicBezTo>
                  <a:pt x="26088" y="13180"/>
                  <a:pt x="26142" y="13184"/>
                  <a:pt x="26194" y="13184"/>
                </a:cubicBezTo>
                <a:cubicBezTo>
                  <a:pt x="26748" y="13184"/>
                  <a:pt x="26957" y="12726"/>
                  <a:pt x="26957" y="12519"/>
                </a:cubicBezTo>
                <a:cubicBezTo>
                  <a:pt x="26957" y="12394"/>
                  <a:pt x="26932" y="12294"/>
                  <a:pt x="26907" y="12169"/>
                </a:cubicBezTo>
                <a:lnTo>
                  <a:pt x="30692" y="9261"/>
                </a:lnTo>
                <a:cubicBezTo>
                  <a:pt x="30792" y="9337"/>
                  <a:pt x="30917" y="9387"/>
                  <a:pt x="31068" y="9412"/>
                </a:cubicBezTo>
                <a:cubicBezTo>
                  <a:pt x="31125" y="9420"/>
                  <a:pt x="31180" y="9424"/>
                  <a:pt x="31232" y="9424"/>
                </a:cubicBezTo>
                <a:cubicBezTo>
                  <a:pt x="31785" y="9424"/>
                  <a:pt x="31995" y="8966"/>
                  <a:pt x="31995" y="8760"/>
                </a:cubicBezTo>
                <a:cubicBezTo>
                  <a:pt x="31970" y="8334"/>
                  <a:pt x="31794" y="7933"/>
                  <a:pt x="31168" y="7883"/>
                </a:cubicBezTo>
                <a:cubicBezTo>
                  <a:pt x="31017" y="7883"/>
                  <a:pt x="30867" y="7933"/>
                  <a:pt x="30717" y="8058"/>
                </a:cubicBezTo>
                <a:cubicBezTo>
                  <a:pt x="30366" y="8284"/>
                  <a:pt x="30291" y="8660"/>
                  <a:pt x="30441" y="8961"/>
                </a:cubicBezTo>
                <a:lnTo>
                  <a:pt x="26682" y="11843"/>
                </a:lnTo>
                <a:cubicBezTo>
                  <a:pt x="26556" y="11743"/>
                  <a:pt x="26381" y="11667"/>
                  <a:pt x="26130" y="11642"/>
                </a:cubicBezTo>
                <a:cubicBezTo>
                  <a:pt x="25980" y="11642"/>
                  <a:pt x="25829" y="11717"/>
                  <a:pt x="25679" y="11818"/>
                </a:cubicBezTo>
                <a:cubicBezTo>
                  <a:pt x="25604" y="11868"/>
                  <a:pt x="25554" y="11918"/>
                  <a:pt x="25504" y="11968"/>
                </a:cubicBezTo>
                <a:lnTo>
                  <a:pt x="23699" y="11216"/>
                </a:lnTo>
                <a:cubicBezTo>
                  <a:pt x="23674" y="10790"/>
                  <a:pt x="23499" y="10389"/>
                  <a:pt x="22872" y="10339"/>
                </a:cubicBezTo>
                <a:lnTo>
                  <a:pt x="22847" y="10339"/>
                </a:lnTo>
                <a:lnTo>
                  <a:pt x="22245" y="7607"/>
                </a:lnTo>
                <a:cubicBezTo>
                  <a:pt x="22321" y="7482"/>
                  <a:pt x="22371" y="7357"/>
                  <a:pt x="22371" y="7256"/>
                </a:cubicBezTo>
                <a:cubicBezTo>
                  <a:pt x="22346" y="7006"/>
                  <a:pt x="22270" y="6755"/>
                  <a:pt x="22095" y="6605"/>
                </a:cubicBezTo>
                <a:lnTo>
                  <a:pt x="23674" y="2996"/>
                </a:lnTo>
                <a:lnTo>
                  <a:pt x="23499" y="2920"/>
                </a:lnTo>
                <a:lnTo>
                  <a:pt x="23499" y="2920"/>
                </a:lnTo>
                <a:cubicBezTo>
                  <a:pt x="23556" y="2929"/>
                  <a:pt x="23611" y="2933"/>
                  <a:pt x="23663" y="2933"/>
                </a:cubicBezTo>
                <a:cubicBezTo>
                  <a:pt x="24220" y="2933"/>
                  <a:pt x="24451" y="2473"/>
                  <a:pt x="24451" y="2244"/>
                </a:cubicBezTo>
                <a:cubicBezTo>
                  <a:pt x="24426" y="1843"/>
                  <a:pt x="24250" y="1442"/>
                  <a:pt x="23624" y="1367"/>
                </a:cubicBezTo>
                <a:cubicBezTo>
                  <a:pt x="23473" y="1392"/>
                  <a:pt x="23323" y="1442"/>
                  <a:pt x="23173" y="1567"/>
                </a:cubicBezTo>
                <a:cubicBezTo>
                  <a:pt x="22596" y="1943"/>
                  <a:pt x="22797" y="2670"/>
                  <a:pt x="23323" y="2870"/>
                </a:cubicBezTo>
                <a:lnTo>
                  <a:pt x="21744" y="6429"/>
                </a:lnTo>
                <a:cubicBezTo>
                  <a:pt x="21694" y="6404"/>
                  <a:pt x="21619" y="6379"/>
                  <a:pt x="21519" y="6379"/>
                </a:cubicBezTo>
                <a:cubicBezTo>
                  <a:pt x="21393" y="6404"/>
                  <a:pt x="21243" y="6454"/>
                  <a:pt x="21093" y="6555"/>
                </a:cubicBezTo>
                <a:cubicBezTo>
                  <a:pt x="20767" y="6780"/>
                  <a:pt x="20692" y="7081"/>
                  <a:pt x="20767" y="7357"/>
                </a:cubicBezTo>
                <a:lnTo>
                  <a:pt x="17884" y="8560"/>
                </a:lnTo>
                <a:cubicBezTo>
                  <a:pt x="17759" y="8434"/>
                  <a:pt x="17559" y="8334"/>
                  <a:pt x="17283" y="8309"/>
                </a:cubicBezTo>
                <a:cubicBezTo>
                  <a:pt x="17133" y="8309"/>
                  <a:pt x="17007" y="8359"/>
                  <a:pt x="16832" y="8484"/>
                </a:cubicBezTo>
                <a:cubicBezTo>
                  <a:pt x="16431" y="8735"/>
                  <a:pt x="16406" y="9186"/>
                  <a:pt x="16631" y="9487"/>
                </a:cubicBezTo>
                <a:lnTo>
                  <a:pt x="14902" y="10765"/>
                </a:lnTo>
                <a:cubicBezTo>
                  <a:pt x="14802" y="10715"/>
                  <a:pt x="14651" y="10665"/>
                  <a:pt x="14501" y="10665"/>
                </a:cubicBezTo>
                <a:cubicBezTo>
                  <a:pt x="14351" y="10665"/>
                  <a:pt x="14200" y="10740"/>
                  <a:pt x="14050" y="10840"/>
                </a:cubicBezTo>
                <a:cubicBezTo>
                  <a:pt x="14050" y="10840"/>
                  <a:pt x="14025" y="10840"/>
                  <a:pt x="14025" y="10865"/>
                </a:cubicBezTo>
                <a:lnTo>
                  <a:pt x="13173" y="10239"/>
                </a:lnTo>
                <a:cubicBezTo>
                  <a:pt x="13223" y="10139"/>
                  <a:pt x="13248" y="10038"/>
                  <a:pt x="13248" y="9988"/>
                </a:cubicBezTo>
                <a:cubicBezTo>
                  <a:pt x="13248" y="9863"/>
                  <a:pt x="13223" y="9763"/>
                  <a:pt x="13198" y="9662"/>
                </a:cubicBezTo>
                <a:lnTo>
                  <a:pt x="14125" y="9061"/>
                </a:lnTo>
                <a:cubicBezTo>
                  <a:pt x="14270" y="9168"/>
                  <a:pt x="14421" y="9215"/>
                  <a:pt x="14564" y="9215"/>
                </a:cubicBezTo>
                <a:cubicBezTo>
                  <a:pt x="14992" y="9215"/>
                  <a:pt x="15353" y="8797"/>
                  <a:pt x="15278" y="8309"/>
                </a:cubicBezTo>
                <a:cubicBezTo>
                  <a:pt x="15194" y="7765"/>
                  <a:pt x="14779" y="7588"/>
                  <a:pt x="14513" y="7588"/>
                </a:cubicBezTo>
                <a:cubicBezTo>
                  <a:pt x="14460" y="7588"/>
                  <a:pt x="14413" y="7595"/>
                  <a:pt x="14376" y="7607"/>
                </a:cubicBezTo>
                <a:lnTo>
                  <a:pt x="13198" y="4073"/>
                </a:lnTo>
                <a:cubicBezTo>
                  <a:pt x="13498" y="3948"/>
                  <a:pt x="13699" y="3622"/>
                  <a:pt x="13649" y="3246"/>
                </a:cubicBezTo>
                <a:cubicBezTo>
                  <a:pt x="13624" y="3196"/>
                  <a:pt x="13624" y="3146"/>
                  <a:pt x="13599" y="3121"/>
                </a:cubicBezTo>
                <a:lnTo>
                  <a:pt x="14702" y="2269"/>
                </a:lnTo>
                <a:cubicBezTo>
                  <a:pt x="14842" y="2422"/>
                  <a:pt x="15041" y="2504"/>
                  <a:pt x="15246" y="2504"/>
                </a:cubicBezTo>
                <a:cubicBezTo>
                  <a:pt x="15443" y="2504"/>
                  <a:pt x="15645" y="2428"/>
                  <a:pt x="15804" y="2269"/>
                </a:cubicBezTo>
                <a:cubicBezTo>
                  <a:pt x="16306" y="1793"/>
                  <a:pt x="16055" y="1266"/>
                  <a:pt x="15854" y="1116"/>
                </a:cubicBezTo>
                <a:cubicBezTo>
                  <a:pt x="15695" y="1005"/>
                  <a:pt x="15511" y="925"/>
                  <a:pt x="15311" y="925"/>
                </a:cubicBezTo>
                <a:cubicBezTo>
                  <a:pt x="15104" y="925"/>
                  <a:pt x="14881" y="1011"/>
                  <a:pt x="14651" y="1241"/>
                </a:cubicBezTo>
                <a:cubicBezTo>
                  <a:pt x="14576" y="1367"/>
                  <a:pt x="14526" y="1517"/>
                  <a:pt x="14526" y="1692"/>
                </a:cubicBezTo>
                <a:cubicBezTo>
                  <a:pt x="14526" y="1768"/>
                  <a:pt x="14526" y="1843"/>
                  <a:pt x="14551" y="1918"/>
                </a:cubicBezTo>
                <a:lnTo>
                  <a:pt x="13423" y="2770"/>
                </a:lnTo>
                <a:cubicBezTo>
                  <a:pt x="13268" y="2576"/>
                  <a:pt x="13037" y="2502"/>
                  <a:pt x="12859" y="2502"/>
                </a:cubicBezTo>
                <a:cubicBezTo>
                  <a:pt x="12808" y="2502"/>
                  <a:pt x="12761" y="2508"/>
                  <a:pt x="12722" y="2519"/>
                </a:cubicBezTo>
                <a:cubicBezTo>
                  <a:pt x="12471" y="2620"/>
                  <a:pt x="12245" y="2770"/>
                  <a:pt x="12145" y="3046"/>
                </a:cubicBezTo>
                <a:lnTo>
                  <a:pt x="10942" y="2795"/>
                </a:lnTo>
                <a:cubicBezTo>
                  <a:pt x="10917" y="2544"/>
                  <a:pt x="10817" y="2369"/>
                  <a:pt x="10691" y="2294"/>
                </a:cubicBezTo>
                <a:cubicBezTo>
                  <a:pt x="10531" y="2174"/>
                  <a:pt x="10343" y="2089"/>
                  <a:pt x="10141" y="2089"/>
                </a:cubicBezTo>
                <a:cubicBezTo>
                  <a:pt x="9964" y="2089"/>
                  <a:pt x="9776" y="2155"/>
                  <a:pt x="9589" y="2319"/>
                </a:cubicBezTo>
                <a:lnTo>
                  <a:pt x="7584" y="1141"/>
                </a:lnTo>
                <a:cubicBezTo>
                  <a:pt x="7834" y="715"/>
                  <a:pt x="7634" y="314"/>
                  <a:pt x="7458" y="214"/>
                </a:cubicBezTo>
                <a:cubicBezTo>
                  <a:pt x="7295" y="88"/>
                  <a:pt x="7107" y="1"/>
                  <a:pt x="69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 rot="5578326">
            <a:off x="562476" y="4031583"/>
            <a:ext cx="552500" cy="590075"/>
          </a:xfrm>
          <a:custGeom>
            <a:avLst/>
            <a:gdLst/>
            <a:ahLst/>
            <a:cxnLst/>
            <a:rect l="l" t="t" r="r" b="b"/>
            <a:pathLst>
              <a:path w="22100" h="23603" extrusionOk="0">
                <a:moveTo>
                  <a:pt x="17550" y="369"/>
                </a:moveTo>
                <a:cubicBezTo>
                  <a:pt x="17825" y="369"/>
                  <a:pt x="18000" y="612"/>
                  <a:pt x="17941" y="949"/>
                </a:cubicBezTo>
                <a:cubicBezTo>
                  <a:pt x="17920" y="1071"/>
                  <a:pt x="17785" y="1258"/>
                  <a:pt x="17534" y="1258"/>
                </a:cubicBezTo>
                <a:cubicBezTo>
                  <a:pt x="17475" y="1258"/>
                  <a:pt x="17410" y="1248"/>
                  <a:pt x="17339" y="1224"/>
                </a:cubicBezTo>
                <a:cubicBezTo>
                  <a:pt x="16988" y="1099"/>
                  <a:pt x="16913" y="598"/>
                  <a:pt x="17314" y="422"/>
                </a:cubicBezTo>
                <a:cubicBezTo>
                  <a:pt x="17398" y="386"/>
                  <a:pt x="17477" y="369"/>
                  <a:pt x="17550" y="369"/>
                </a:cubicBezTo>
                <a:close/>
                <a:moveTo>
                  <a:pt x="21262" y="340"/>
                </a:moveTo>
                <a:cubicBezTo>
                  <a:pt x="21390" y="340"/>
                  <a:pt x="21528" y="401"/>
                  <a:pt x="21650" y="523"/>
                </a:cubicBezTo>
                <a:cubicBezTo>
                  <a:pt x="21750" y="623"/>
                  <a:pt x="21826" y="949"/>
                  <a:pt x="21525" y="1174"/>
                </a:cubicBezTo>
                <a:cubicBezTo>
                  <a:pt x="21441" y="1232"/>
                  <a:pt x="21348" y="1259"/>
                  <a:pt x="21259" y="1259"/>
                </a:cubicBezTo>
                <a:cubicBezTo>
                  <a:pt x="21003" y="1259"/>
                  <a:pt x="20774" y="1039"/>
                  <a:pt x="20848" y="723"/>
                </a:cubicBezTo>
                <a:cubicBezTo>
                  <a:pt x="20908" y="470"/>
                  <a:pt x="21074" y="340"/>
                  <a:pt x="21262" y="340"/>
                </a:cubicBezTo>
                <a:close/>
                <a:moveTo>
                  <a:pt x="10282" y="6484"/>
                </a:moveTo>
                <a:cubicBezTo>
                  <a:pt x="10557" y="6484"/>
                  <a:pt x="10737" y="6727"/>
                  <a:pt x="10698" y="7064"/>
                </a:cubicBezTo>
                <a:cubicBezTo>
                  <a:pt x="10677" y="7186"/>
                  <a:pt x="10525" y="7374"/>
                  <a:pt x="10281" y="7374"/>
                </a:cubicBezTo>
                <a:cubicBezTo>
                  <a:pt x="10225" y="7374"/>
                  <a:pt x="10163" y="7363"/>
                  <a:pt x="10096" y="7340"/>
                </a:cubicBezTo>
                <a:cubicBezTo>
                  <a:pt x="9720" y="7214"/>
                  <a:pt x="9645" y="6713"/>
                  <a:pt x="10046" y="6538"/>
                </a:cubicBezTo>
                <a:cubicBezTo>
                  <a:pt x="10130" y="6501"/>
                  <a:pt x="10209" y="6484"/>
                  <a:pt x="10282" y="6484"/>
                </a:cubicBezTo>
                <a:close/>
                <a:moveTo>
                  <a:pt x="1016" y="22346"/>
                </a:moveTo>
                <a:cubicBezTo>
                  <a:pt x="1188" y="22346"/>
                  <a:pt x="1360" y="22446"/>
                  <a:pt x="1424" y="22653"/>
                </a:cubicBezTo>
                <a:cubicBezTo>
                  <a:pt x="1529" y="23009"/>
                  <a:pt x="1336" y="23260"/>
                  <a:pt x="1022" y="23260"/>
                </a:cubicBezTo>
                <a:cubicBezTo>
                  <a:pt x="960" y="23260"/>
                  <a:pt x="893" y="23250"/>
                  <a:pt x="823" y="23229"/>
                </a:cubicBezTo>
                <a:cubicBezTo>
                  <a:pt x="698" y="23204"/>
                  <a:pt x="447" y="22954"/>
                  <a:pt x="622" y="22603"/>
                </a:cubicBezTo>
                <a:cubicBezTo>
                  <a:pt x="695" y="22433"/>
                  <a:pt x="856" y="22346"/>
                  <a:pt x="1016" y="22346"/>
                </a:cubicBezTo>
                <a:close/>
                <a:moveTo>
                  <a:pt x="21273" y="0"/>
                </a:moveTo>
                <a:cubicBezTo>
                  <a:pt x="21215" y="0"/>
                  <a:pt x="21164" y="8"/>
                  <a:pt x="21124" y="21"/>
                </a:cubicBezTo>
                <a:cubicBezTo>
                  <a:pt x="20848" y="122"/>
                  <a:pt x="20597" y="297"/>
                  <a:pt x="20522" y="623"/>
                </a:cubicBezTo>
                <a:lnTo>
                  <a:pt x="18267" y="598"/>
                </a:lnTo>
                <a:cubicBezTo>
                  <a:pt x="18216" y="422"/>
                  <a:pt x="18141" y="272"/>
                  <a:pt x="18041" y="222"/>
                </a:cubicBezTo>
                <a:cubicBezTo>
                  <a:pt x="17878" y="96"/>
                  <a:pt x="17690" y="9"/>
                  <a:pt x="17490" y="9"/>
                </a:cubicBezTo>
                <a:cubicBezTo>
                  <a:pt x="17289" y="9"/>
                  <a:pt x="17076" y="96"/>
                  <a:pt x="16863" y="322"/>
                </a:cubicBezTo>
                <a:cubicBezTo>
                  <a:pt x="16788" y="447"/>
                  <a:pt x="16738" y="598"/>
                  <a:pt x="16713" y="798"/>
                </a:cubicBezTo>
                <a:cubicBezTo>
                  <a:pt x="16713" y="873"/>
                  <a:pt x="16713" y="949"/>
                  <a:pt x="16738" y="1024"/>
                </a:cubicBezTo>
                <a:lnTo>
                  <a:pt x="10698" y="6287"/>
                </a:lnTo>
                <a:cubicBezTo>
                  <a:pt x="10551" y="6197"/>
                  <a:pt x="10395" y="6137"/>
                  <a:pt x="10231" y="6137"/>
                </a:cubicBezTo>
                <a:cubicBezTo>
                  <a:pt x="10029" y="6137"/>
                  <a:pt x="9816" y="6228"/>
                  <a:pt x="9595" y="6462"/>
                </a:cubicBezTo>
                <a:cubicBezTo>
                  <a:pt x="9520" y="6588"/>
                  <a:pt x="9470" y="6738"/>
                  <a:pt x="9444" y="6914"/>
                </a:cubicBezTo>
                <a:cubicBezTo>
                  <a:pt x="9444" y="7164"/>
                  <a:pt x="9520" y="7340"/>
                  <a:pt x="9645" y="7465"/>
                </a:cubicBezTo>
                <a:lnTo>
                  <a:pt x="1249" y="22077"/>
                </a:lnTo>
                <a:cubicBezTo>
                  <a:pt x="1199" y="22051"/>
                  <a:pt x="1149" y="22026"/>
                  <a:pt x="1099" y="22026"/>
                </a:cubicBezTo>
                <a:cubicBezTo>
                  <a:pt x="1047" y="22018"/>
                  <a:pt x="997" y="22014"/>
                  <a:pt x="949" y="22014"/>
                </a:cubicBezTo>
                <a:cubicBezTo>
                  <a:pt x="299" y="22014"/>
                  <a:pt x="0" y="22764"/>
                  <a:pt x="397" y="23255"/>
                </a:cubicBezTo>
                <a:cubicBezTo>
                  <a:pt x="606" y="23513"/>
                  <a:pt x="846" y="23602"/>
                  <a:pt x="1056" y="23602"/>
                </a:cubicBezTo>
                <a:cubicBezTo>
                  <a:pt x="1274" y="23602"/>
                  <a:pt x="1460" y="23507"/>
                  <a:pt x="1550" y="23405"/>
                </a:cubicBezTo>
                <a:cubicBezTo>
                  <a:pt x="1800" y="23104"/>
                  <a:pt x="1951" y="22703"/>
                  <a:pt x="1600" y="22252"/>
                </a:cubicBezTo>
                <a:lnTo>
                  <a:pt x="9971" y="7691"/>
                </a:lnTo>
                <a:cubicBezTo>
                  <a:pt x="10042" y="7712"/>
                  <a:pt x="10117" y="7723"/>
                  <a:pt x="10194" y="7723"/>
                </a:cubicBezTo>
                <a:cubicBezTo>
                  <a:pt x="10386" y="7723"/>
                  <a:pt x="10586" y="7652"/>
                  <a:pt x="10748" y="7490"/>
                </a:cubicBezTo>
                <a:cubicBezTo>
                  <a:pt x="11099" y="7164"/>
                  <a:pt x="11074" y="6788"/>
                  <a:pt x="10948" y="6563"/>
                </a:cubicBezTo>
                <a:lnTo>
                  <a:pt x="16913" y="1375"/>
                </a:lnTo>
                <a:cubicBezTo>
                  <a:pt x="17057" y="1518"/>
                  <a:pt x="17261" y="1601"/>
                  <a:pt x="17471" y="1601"/>
                </a:cubicBezTo>
                <a:cubicBezTo>
                  <a:pt x="17663" y="1601"/>
                  <a:pt x="17860" y="1531"/>
                  <a:pt x="18016" y="1375"/>
                </a:cubicBezTo>
                <a:cubicBezTo>
                  <a:pt x="18141" y="1249"/>
                  <a:pt x="18216" y="1099"/>
                  <a:pt x="18267" y="974"/>
                </a:cubicBezTo>
                <a:lnTo>
                  <a:pt x="20497" y="999"/>
                </a:lnTo>
                <a:cubicBezTo>
                  <a:pt x="20522" y="1024"/>
                  <a:pt x="20522" y="1049"/>
                  <a:pt x="20522" y="1049"/>
                </a:cubicBezTo>
                <a:cubicBezTo>
                  <a:pt x="20572" y="1199"/>
                  <a:pt x="20673" y="1325"/>
                  <a:pt x="20823" y="1450"/>
                </a:cubicBezTo>
                <a:cubicBezTo>
                  <a:pt x="20978" y="1578"/>
                  <a:pt x="21143" y="1633"/>
                  <a:pt x="21300" y="1633"/>
                </a:cubicBezTo>
                <a:cubicBezTo>
                  <a:pt x="21730" y="1633"/>
                  <a:pt x="22099" y="1218"/>
                  <a:pt x="22026" y="723"/>
                </a:cubicBezTo>
                <a:cubicBezTo>
                  <a:pt x="21944" y="167"/>
                  <a:pt x="21539" y="0"/>
                  <a:pt x="212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6" name="Picture 4" descr="Burp Suite - Biterock">
            <a:extLst>
              <a:ext uri="{FF2B5EF4-FFF2-40B4-BE49-F238E27FC236}">
                <a16:creationId xmlns:a16="http://schemas.microsoft.com/office/drawing/2014/main" id="{9951EE8C-2834-975E-A9FB-26E651B54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912" y="1673574"/>
            <a:ext cx="747551" cy="74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 descr="NMAP-Scanner/README.md at master · ASHWIN990/NMAP-Scanner · GitHub">
            <a:extLst>
              <a:ext uri="{FF2B5EF4-FFF2-40B4-BE49-F238E27FC236}">
                <a16:creationId xmlns:a16="http://schemas.microsoft.com/office/drawing/2014/main" id="{DD03489D-7482-D48D-5164-52E1DF4A96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03" r="42473" b="20386"/>
          <a:stretch/>
        </p:blipFill>
        <p:spPr bwMode="auto">
          <a:xfrm>
            <a:off x="4028515" y="1756547"/>
            <a:ext cx="1086967" cy="57321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Imagen 3" descr="Wfuzz - The Web fuzzer">
            <a:extLst>
              <a:ext uri="{FF2B5EF4-FFF2-40B4-BE49-F238E27FC236}">
                <a16:creationId xmlns:a16="http://schemas.microsoft.com/office/drawing/2014/main" id="{4919047F-A1DE-6B84-F33F-F4C467497A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6" t="16385" r="51683" b="16365"/>
          <a:stretch/>
        </p:blipFill>
        <p:spPr bwMode="auto">
          <a:xfrm>
            <a:off x="6648759" y="1685963"/>
            <a:ext cx="1119331" cy="7086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Google Shape;1070;p39">
            <a:extLst>
              <a:ext uri="{FF2B5EF4-FFF2-40B4-BE49-F238E27FC236}">
                <a16:creationId xmlns:a16="http://schemas.microsoft.com/office/drawing/2014/main" id="{0562D5C3-B865-1238-69BF-E256B1F22715}"/>
              </a:ext>
            </a:extLst>
          </p:cNvPr>
          <p:cNvSpPr/>
          <p:nvPr/>
        </p:nvSpPr>
        <p:spPr>
          <a:xfrm>
            <a:off x="529762" y="1127320"/>
            <a:ext cx="559500" cy="757850"/>
          </a:xfrm>
          <a:custGeom>
            <a:avLst/>
            <a:gdLst/>
            <a:ahLst/>
            <a:cxnLst/>
            <a:rect l="l" t="t" r="r" b="b"/>
            <a:pathLst>
              <a:path w="22380" h="30314" extrusionOk="0">
                <a:moveTo>
                  <a:pt x="18684" y="362"/>
                </a:moveTo>
                <a:cubicBezTo>
                  <a:pt x="18704" y="362"/>
                  <a:pt x="18724" y="363"/>
                  <a:pt x="18745" y="365"/>
                </a:cubicBezTo>
                <a:cubicBezTo>
                  <a:pt x="19196" y="390"/>
                  <a:pt x="19322" y="766"/>
                  <a:pt x="19046" y="1117"/>
                </a:cubicBezTo>
                <a:cubicBezTo>
                  <a:pt x="19005" y="1185"/>
                  <a:pt x="18891" y="1253"/>
                  <a:pt x="18754" y="1253"/>
                </a:cubicBezTo>
                <a:cubicBezTo>
                  <a:pt x="18639" y="1253"/>
                  <a:pt x="18509" y="1205"/>
                  <a:pt x="18394" y="1067"/>
                </a:cubicBezTo>
                <a:cubicBezTo>
                  <a:pt x="18156" y="805"/>
                  <a:pt x="18303" y="362"/>
                  <a:pt x="18684" y="362"/>
                </a:cubicBezTo>
                <a:close/>
                <a:moveTo>
                  <a:pt x="21488" y="1439"/>
                </a:moveTo>
                <a:cubicBezTo>
                  <a:pt x="21508" y="1439"/>
                  <a:pt x="21530" y="1441"/>
                  <a:pt x="21552" y="1443"/>
                </a:cubicBezTo>
                <a:cubicBezTo>
                  <a:pt x="21978" y="1493"/>
                  <a:pt x="22104" y="1869"/>
                  <a:pt x="21828" y="2220"/>
                </a:cubicBezTo>
                <a:cubicBezTo>
                  <a:pt x="21788" y="2273"/>
                  <a:pt x="21685" y="2333"/>
                  <a:pt x="21555" y="2333"/>
                </a:cubicBezTo>
                <a:cubicBezTo>
                  <a:pt x="21441" y="2333"/>
                  <a:pt x="21306" y="2286"/>
                  <a:pt x="21176" y="2145"/>
                </a:cubicBezTo>
                <a:cubicBezTo>
                  <a:pt x="20938" y="1883"/>
                  <a:pt x="21085" y="1439"/>
                  <a:pt x="21488" y="1439"/>
                </a:cubicBezTo>
                <a:close/>
                <a:moveTo>
                  <a:pt x="17648" y="3184"/>
                </a:moveTo>
                <a:cubicBezTo>
                  <a:pt x="17762" y="3184"/>
                  <a:pt x="17890" y="3229"/>
                  <a:pt x="18018" y="3323"/>
                </a:cubicBezTo>
                <a:cubicBezTo>
                  <a:pt x="18119" y="3398"/>
                  <a:pt x="18244" y="3699"/>
                  <a:pt x="17968" y="3974"/>
                </a:cubicBezTo>
                <a:cubicBezTo>
                  <a:pt x="17877" y="4065"/>
                  <a:pt x="17765" y="4107"/>
                  <a:pt x="17655" y="4107"/>
                </a:cubicBezTo>
                <a:cubicBezTo>
                  <a:pt x="17433" y="4107"/>
                  <a:pt x="17225" y="3934"/>
                  <a:pt x="17241" y="3649"/>
                </a:cubicBezTo>
                <a:cubicBezTo>
                  <a:pt x="17258" y="3351"/>
                  <a:pt x="17427" y="3184"/>
                  <a:pt x="17648" y="3184"/>
                </a:cubicBezTo>
                <a:close/>
                <a:moveTo>
                  <a:pt x="10911" y="5073"/>
                </a:moveTo>
                <a:cubicBezTo>
                  <a:pt x="10932" y="5073"/>
                  <a:pt x="10953" y="5075"/>
                  <a:pt x="10976" y="5077"/>
                </a:cubicBezTo>
                <a:cubicBezTo>
                  <a:pt x="11402" y="5102"/>
                  <a:pt x="11527" y="5478"/>
                  <a:pt x="11251" y="5829"/>
                </a:cubicBezTo>
                <a:cubicBezTo>
                  <a:pt x="11211" y="5897"/>
                  <a:pt x="11103" y="5965"/>
                  <a:pt x="10970" y="5965"/>
                </a:cubicBezTo>
                <a:cubicBezTo>
                  <a:pt x="10857" y="5965"/>
                  <a:pt x="10726" y="5917"/>
                  <a:pt x="10600" y="5779"/>
                </a:cubicBezTo>
                <a:cubicBezTo>
                  <a:pt x="10361" y="5517"/>
                  <a:pt x="10508" y="5073"/>
                  <a:pt x="10911" y="5073"/>
                </a:cubicBezTo>
                <a:close/>
                <a:moveTo>
                  <a:pt x="6031" y="6054"/>
                </a:moveTo>
                <a:cubicBezTo>
                  <a:pt x="6042" y="6054"/>
                  <a:pt x="6053" y="6054"/>
                  <a:pt x="6063" y="6055"/>
                </a:cubicBezTo>
                <a:cubicBezTo>
                  <a:pt x="6489" y="6105"/>
                  <a:pt x="6640" y="6481"/>
                  <a:pt x="6364" y="6832"/>
                </a:cubicBezTo>
                <a:cubicBezTo>
                  <a:pt x="6310" y="6899"/>
                  <a:pt x="6196" y="6967"/>
                  <a:pt x="6064" y="6967"/>
                </a:cubicBezTo>
                <a:cubicBezTo>
                  <a:pt x="5952" y="6967"/>
                  <a:pt x="5827" y="6919"/>
                  <a:pt x="5713" y="6781"/>
                </a:cubicBezTo>
                <a:cubicBezTo>
                  <a:pt x="5444" y="6513"/>
                  <a:pt x="5627" y="6054"/>
                  <a:pt x="6031" y="6054"/>
                </a:cubicBezTo>
                <a:close/>
                <a:moveTo>
                  <a:pt x="1011" y="6627"/>
                </a:moveTo>
                <a:cubicBezTo>
                  <a:pt x="1032" y="6627"/>
                  <a:pt x="1054" y="6629"/>
                  <a:pt x="1076" y="6631"/>
                </a:cubicBezTo>
                <a:cubicBezTo>
                  <a:pt x="1502" y="6656"/>
                  <a:pt x="1652" y="7032"/>
                  <a:pt x="1377" y="7383"/>
                </a:cubicBezTo>
                <a:cubicBezTo>
                  <a:pt x="1322" y="7451"/>
                  <a:pt x="1209" y="7519"/>
                  <a:pt x="1077" y="7519"/>
                </a:cubicBezTo>
                <a:cubicBezTo>
                  <a:pt x="965" y="7519"/>
                  <a:pt x="840" y="7470"/>
                  <a:pt x="725" y="7333"/>
                </a:cubicBezTo>
                <a:cubicBezTo>
                  <a:pt x="463" y="7071"/>
                  <a:pt x="609" y="6627"/>
                  <a:pt x="1011" y="6627"/>
                </a:cubicBezTo>
                <a:close/>
                <a:moveTo>
                  <a:pt x="5253" y="9016"/>
                </a:moveTo>
                <a:cubicBezTo>
                  <a:pt x="5365" y="9016"/>
                  <a:pt x="5488" y="9055"/>
                  <a:pt x="5612" y="9137"/>
                </a:cubicBezTo>
                <a:cubicBezTo>
                  <a:pt x="5713" y="9238"/>
                  <a:pt x="5838" y="9538"/>
                  <a:pt x="5562" y="9814"/>
                </a:cubicBezTo>
                <a:cubicBezTo>
                  <a:pt x="5472" y="9896"/>
                  <a:pt x="5361" y="9935"/>
                  <a:pt x="5253" y="9935"/>
                </a:cubicBezTo>
                <a:cubicBezTo>
                  <a:pt x="5029" y="9935"/>
                  <a:pt x="4818" y="9767"/>
                  <a:pt x="4835" y="9463"/>
                </a:cubicBezTo>
                <a:cubicBezTo>
                  <a:pt x="4852" y="9177"/>
                  <a:pt x="5027" y="9016"/>
                  <a:pt x="5253" y="9016"/>
                </a:cubicBezTo>
                <a:close/>
                <a:moveTo>
                  <a:pt x="9607" y="12224"/>
                </a:moveTo>
                <a:cubicBezTo>
                  <a:pt x="9714" y="12224"/>
                  <a:pt x="9833" y="12263"/>
                  <a:pt x="9948" y="12345"/>
                </a:cubicBezTo>
                <a:cubicBezTo>
                  <a:pt x="10073" y="12446"/>
                  <a:pt x="10199" y="12746"/>
                  <a:pt x="9923" y="12997"/>
                </a:cubicBezTo>
                <a:cubicBezTo>
                  <a:pt x="9832" y="13088"/>
                  <a:pt x="9719" y="13130"/>
                  <a:pt x="9610" y="13130"/>
                </a:cubicBezTo>
                <a:cubicBezTo>
                  <a:pt x="9388" y="13130"/>
                  <a:pt x="9179" y="12957"/>
                  <a:pt x="9196" y="12671"/>
                </a:cubicBezTo>
                <a:cubicBezTo>
                  <a:pt x="9213" y="12385"/>
                  <a:pt x="9388" y="12224"/>
                  <a:pt x="9607" y="12224"/>
                </a:cubicBezTo>
                <a:close/>
                <a:moveTo>
                  <a:pt x="11713" y="15048"/>
                </a:moveTo>
                <a:cubicBezTo>
                  <a:pt x="11734" y="15048"/>
                  <a:pt x="11755" y="15050"/>
                  <a:pt x="11778" y="15052"/>
                </a:cubicBezTo>
                <a:cubicBezTo>
                  <a:pt x="12204" y="15102"/>
                  <a:pt x="12329" y="15478"/>
                  <a:pt x="12078" y="15829"/>
                </a:cubicBezTo>
                <a:cubicBezTo>
                  <a:pt x="12024" y="15884"/>
                  <a:pt x="11909" y="15946"/>
                  <a:pt x="11771" y="15946"/>
                </a:cubicBezTo>
                <a:cubicBezTo>
                  <a:pt x="11656" y="15946"/>
                  <a:pt x="11527" y="15904"/>
                  <a:pt x="11402" y="15779"/>
                </a:cubicBezTo>
                <a:cubicBezTo>
                  <a:pt x="11163" y="15493"/>
                  <a:pt x="11310" y="15048"/>
                  <a:pt x="11713" y="15048"/>
                </a:cubicBezTo>
                <a:close/>
                <a:moveTo>
                  <a:pt x="15952" y="20888"/>
                </a:moveTo>
                <a:cubicBezTo>
                  <a:pt x="15972" y="20888"/>
                  <a:pt x="15992" y="20889"/>
                  <a:pt x="16013" y="20892"/>
                </a:cubicBezTo>
                <a:cubicBezTo>
                  <a:pt x="16439" y="20942"/>
                  <a:pt x="16590" y="21318"/>
                  <a:pt x="16314" y="21669"/>
                </a:cubicBezTo>
                <a:cubicBezTo>
                  <a:pt x="16259" y="21724"/>
                  <a:pt x="16144" y="21786"/>
                  <a:pt x="16010" y="21786"/>
                </a:cubicBezTo>
                <a:cubicBezTo>
                  <a:pt x="15900" y="21786"/>
                  <a:pt x="15776" y="21743"/>
                  <a:pt x="15662" y="21619"/>
                </a:cubicBezTo>
                <a:cubicBezTo>
                  <a:pt x="15400" y="21333"/>
                  <a:pt x="15569" y="20888"/>
                  <a:pt x="15952" y="20888"/>
                </a:cubicBezTo>
                <a:close/>
                <a:moveTo>
                  <a:pt x="17838" y="23750"/>
                </a:moveTo>
                <a:cubicBezTo>
                  <a:pt x="18087" y="23750"/>
                  <a:pt x="18269" y="23957"/>
                  <a:pt x="18269" y="24275"/>
                </a:cubicBezTo>
                <a:cubicBezTo>
                  <a:pt x="18247" y="24408"/>
                  <a:pt x="18107" y="24639"/>
                  <a:pt x="17816" y="24639"/>
                </a:cubicBezTo>
                <a:cubicBezTo>
                  <a:pt x="17777" y="24639"/>
                  <a:pt x="17736" y="24635"/>
                  <a:pt x="17693" y="24626"/>
                </a:cubicBezTo>
                <a:cubicBezTo>
                  <a:pt x="17317" y="24551"/>
                  <a:pt x="17191" y="24050"/>
                  <a:pt x="17567" y="23824"/>
                </a:cubicBezTo>
                <a:cubicBezTo>
                  <a:pt x="17662" y="23774"/>
                  <a:pt x="17754" y="23750"/>
                  <a:pt x="17838" y="23750"/>
                </a:cubicBezTo>
                <a:close/>
                <a:moveTo>
                  <a:pt x="15446" y="23972"/>
                </a:moveTo>
                <a:cubicBezTo>
                  <a:pt x="15696" y="23972"/>
                  <a:pt x="15881" y="24168"/>
                  <a:pt x="15863" y="24501"/>
                </a:cubicBezTo>
                <a:cubicBezTo>
                  <a:pt x="15863" y="24634"/>
                  <a:pt x="15726" y="24864"/>
                  <a:pt x="15435" y="24864"/>
                </a:cubicBezTo>
                <a:cubicBezTo>
                  <a:pt x="15396" y="24864"/>
                  <a:pt x="15355" y="24860"/>
                  <a:pt x="15312" y="24852"/>
                </a:cubicBezTo>
                <a:cubicBezTo>
                  <a:pt x="14936" y="24776"/>
                  <a:pt x="14785" y="24275"/>
                  <a:pt x="15161" y="24050"/>
                </a:cubicBezTo>
                <a:cubicBezTo>
                  <a:pt x="15260" y="23997"/>
                  <a:pt x="15357" y="23972"/>
                  <a:pt x="15446" y="23972"/>
                </a:cubicBezTo>
                <a:close/>
                <a:moveTo>
                  <a:pt x="19796" y="25536"/>
                </a:moveTo>
                <a:cubicBezTo>
                  <a:pt x="19925" y="25536"/>
                  <a:pt x="20068" y="25598"/>
                  <a:pt x="20199" y="25729"/>
                </a:cubicBezTo>
                <a:cubicBezTo>
                  <a:pt x="20299" y="25829"/>
                  <a:pt x="20374" y="26130"/>
                  <a:pt x="20073" y="26355"/>
                </a:cubicBezTo>
                <a:cubicBezTo>
                  <a:pt x="19985" y="26416"/>
                  <a:pt x="19888" y="26444"/>
                  <a:pt x="19795" y="26444"/>
                </a:cubicBezTo>
                <a:cubicBezTo>
                  <a:pt x="19544" y="26444"/>
                  <a:pt x="19324" y="26240"/>
                  <a:pt x="19397" y="25929"/>
                </a:cubicBezTo>
                <a:cubicBezTo>
                  <a:pt x="19442" y="25674"/>
                  <a:pt x="19604" y="25536"/>
                  <a:pt x="19796" y="25536"/>
                </a:cubicBezTo>
                <a:close/>
                <a:moveTo>
                  <a:pt x="14608" y="25754"/>
                </a:moveTo>
                <a:cubicBezTo>
                  <a:pt x="14733" y="25754"/>
                  <a:pt x="14867" y="25811"/>
                  <a:pt x="14986" y="25929"/>
                </a:cubicBezTo>
                <a:cubicBezTo>
                  <a:pt x="15086" y="26030"/>
                  <a:pt x="15186" y="26355"/>
                  <a:pt x="14860" y="26581"/>
                </a:cubicBezTo>
                <a:cubicBezTo>
                  <a:pt x="14773" y="26641"/>
                  <a:pt x="14677" y="26669"/>
                  <a:pt x="14585" y="26669"/>
                </a:cubicBezTo>
                <a:cubicBezTo>
                  <a:pt x="14332" y="26669"/>
                  <a:pt x="14110" y="26460"/>
                  <a:pt x="14184" y="26130"/>
                </a:cubicBezTo>
                <a:cubicBezTo>
                  <a:pt x="14244" y="25887"/>
                  <a:pt x="14415" y="25754"/>
                  <a:pt x="14608" y="25754"/>
                </a:cubicBezTo>
                <a:close/>
                <a:moveTo>
                  <a:pt x="20025" y="27762"/>
                </a:moveTo>
                <a:cubicBezTo>
                  <a:pt x="20072" y="27762"/>
                  <a:pt x="20122" y="27769"/>
                  <a:pt x="20174" y="27784"/>
                </a:cubicBezTo>
                <a:cubicBezTo>
                  <a:pt x="20575" y="27934"/>
                  <a:pt x="20625" y="28335"/>
                  <a:pt x="20299" y="28611"/>
                </a:cubicBezTo>
                <a:cubicBezTo>
                  <a:pt x="20249" y="28641"/>
                  <a:pt x="20168" y="28667"/>
                  <a:pt x="20077" y="28667"/>
                </a:cubicBezTo>
                <a:cubicBezTo>
                  <a:pt x="19939" y="28667"/>
                  <a:pt x="19778" y="28607"/>
                  <a:pt x="19672" y="28411"/>
                </a:cubicBezTo>
                <a:cubicBezTo>
                  <a:pt x="19497" y="28125"/>
                  <a:pt x="19687" y="27762"/>
                  <a:pt x="20025" y="27762"/>
                </a:cubicBezTo>
                <a:close/>
                <a:moveTo>
                  <a:pt x="17066" y="24451"/>
                </a:moveTo>
                <a:cubicBezTo>
                  <a:pt x="17149" y="24815"/>
                  <a:pt x="17439" y="25004"/>
                  <a:pt x="17749" y="25004"/>
                </a:cubicBezTo>
                <a:cubicBezTo>
                  <a:pt x="17909" y="25004"/>
                  <a:pt x="18074" y="24954"/>
                  <a:pt x="18219" y="24852"/>
                </a:cubicBezTo>
                <a:cubicBezTo>
                  <a:pt x="18369" y="24977"/>
                  <a:pt x="18795" y="25353"/>
                  <a:pt x="19096" y="25654"/>
                </a:cubicBezTo>
                <a:cubicBezTo>
                  <a:pt x="19021" y="25804"/>
                  <a:pt x="18996" y="26005"/>
                  <a:pt x="19046" y="26255"/>
                </a:cubicBezTo>
                <a:cubicBezTo>
                  <a:pt x="19121" y="26381"/>
                  <a:pt x="19196" y="26506"/>
                  <a:pt x="19347" y="26631"/>
                </a:cubicBezTo>
                <a:cubicBezTo>
                  <a:pt x="19447" y="26706"/>
                  <a:pt x="19547" y="26756"/>
                  <a:pt x="19647" y="26782"/>
                </a:cubicBezTo>
                <a:lnTo>
                  <a:pt x="19698" y="27508"/>
                </a:lnTo>
                <a:cubicBezTo>
                  <a:pt x="19622" y="27533"/>
                  <a:pt x="19547" y="27609"/>
                  <a:pt x="19472" y="27684"/>
                </a:cubicBezTo>
                <a:cubicBezTo>
                  <a:pt x="19196" y="27934"/>
                  <a:pt x="19171" y="28260"/>
                  <a:pt x="19297" y="28511"/>
                </a:cubicBezTo>
                <a:cubicBezTo>
                  <a:pt x="19221" y="28611"/>
                  <a:pt x="19021" y="28787"/>
                  <a:pt x="18845" y="28962"/>
                </a:cubicBezTo>
                <a:cubicBezTo>
                  <a:pt x="18681" y="28761"/>
                  <a:pt x="18450" y="28680"/>
                  <a:pt x="18278" y="28680"/>
                </a:cubicBezTo>
                <a:cubicBezTo>
                  <a:pt x="18215" y="28680"/>
                  <a:pt x="18159" y="28691"/>
                  <a:pt x="18119" y="28711"/>
                </a:cubicBezTo>
                <a:cubicBezTo>
                  <a:pt x="17893" y="28787"/>
                  <a:pt x="17693" y="28912"/>
                  <a:pt x="17567" y="29137"/>
                </a:cubicBezTo>
                <a:cubicBezTo>
                  <a:pt x="17442" y="29112"/>
                  <a:pt x="17191" y="29087"/>
                  <a:pt x="16941" y="29037"/>
                </a:cubicBezTo>
                <a:cubicBezTo>
                  <a:pt x="17016" y="28686"/>
                  <a:pt x="16815" y="28411"/>
                  <a:pt x="16640" y="28335"/>
                </a:cubicBezTo>
                <a:cubicBezTo>
                  <a:pt x="16489" y="28253"/>
                  <a:pt x="16330" y="28193"/>
                  <a:pt x="16168" y="28193"/>
                </a:cubicBezTo>
                <a:cubicBezTo>
                  <a:pt x="16034" y="28193"/>
                  <a:pt x="15898" y="28234"/>
                  <a:pt x="15763" y="28335"/>
                </a:cubicBezTo>
                <a:cubicBezTo>
                  <a:pt x="15512" y="27934"/>
                  <a:pt x="15186" y="27258"/>
                  <a:pt x="15011" y="26932"/>
                </a:cubicBezTo>
                <a:cubicBezTo>
                  <a:pt x="15261" y="26756"/>
                  <a:pt x="15412" y="26481"/>
                  <a:pt x="15362" y="26130"/>
                </a:cubicBezTo>
                <a:cubicBezTo>
                  <a:pt x="15312" y="25804"/>
                  <a:pt x="15161" y="25629"/>
                  <a:pt x="14986" y="25528"/>
                </a:cubicBezTo>
                <a:cubicBezTo>
                  <a:pt x="15061" y="25403"/>
                  <a:pt x="15136" y="25278"/>
                  <a:pt x="15186" y="25203"/>
                </a:cubicBezTo>
                <a:cubicBezTo>
                  <a:pt x="15246" y="25219"/>
                  <a:pt x="15309" y="25227"/>
                  <a:pt x="15372" y="25227"/>
                </a:cubicBezTo>
                <a:cubicBezTo>
                  <a:pt x="15598" y="25227"/>
                  <a:pt x="15831" y="25123"/>
                  <a:pt x="15988" y="24927"/>
                </a:cubicBezTo>
                <a:cubicBezTo>
                  <a:pt x="16089" y="24802"/>
                  <a:pt x="16139" y="24676"/>
                  <a:pt x="16164" y="24551"/>
                </a:cubicBezTo>
                <a:cubicBezTo>
                  <a:pt x="16515" y="24501"/>
                  <a:pt x="16916" y="24451"/>
                  <a:pt x="17066" y="24451"/>
                </a:cubicBezTo>
                <a:close/>
                <a:moveTo>
                  <a:pt x="16223" y="28533"/>
                </a:moveTo>
                <a:cubicBezTo>
                  <a:pt x="16473" y="28533"/>
                  <a:pt x="16658" y="28730"/>
                  <a:pt x="16640" y="29062"/>
                </a:cubicBezTo>
                <a:cubicBezTo>
                  <a:pt x="16640" y="29195"/>
                  <a:pt x="16503" y="29426"/>
                  <a:pt x="16212" y="29426"/>
                </a:cubicBezTo>
                <a:cubicBezTo>
                  <a:pt x="16173" y="29426"/>
                  <a:pt x="16132" y="29422"/>
                  <a:pt x="16089" y="29413"/>
                </a:cubicBezTo>
                <a:cubicBezTo>
                  <a:pt x="15713" y="29338"/>
                  <a:pt x="15562" y="28837"/>
                  <a:pt x="15938" y="28611"/>
                </a:cubicBezTo>
                <a:cubicBezTo>
                  <a:pt x="16037" y="28558"/>
                  <a:pt x="16134" y="28533"/>
                  <a:pt x="16223" y="28533"/>
                </a:cubicBezTo>
                <a:close/>
                <a:moveTo>
                  <a:pt x="18246" y="29031"/>
                </a:moveTo>
                <a:cubicBezTo>
                  <a:pt x="18372" y="29031"/>
                  <a:pt x="18513" y="29091"/>
                  <a:pt x="18645" y="29213"/>
                </a:cubicBezTo>
                <a:cubicBezTo>
                  <a:pt x="18745" y="29313"/>
                  <a:pt x="18820" y="29639"/>
                  <a:pt x="18520" y="29864"/>
                </a:cubicBezTo>
                <a:cubicBezTo>
                  <a:pt x="18436" y="29922"/>
                  <a:pt x="18343" y="29949"/>
                  <a:pt x="18254" y="29949"/>
                </a:cubicBezTo>
                <a:cubicBezTo>
                  <a:pt x="17998" y="29949"/>
                  <a:pt x="17768" y="29729"/>
                  <a:pt x="17843" y="29413"/>
                </a:cubicBezTo>
                <a:cubicBezTo>
                  <a:pt x="17903" y="29160"/>
                  <a:pt x="18060" y="29031"/>
                  <a:pt x="18246" y="29031"/>
                </a:cubicBezTo>
                <a:close/>
                <a:moveTo>
                  <a:pt x="18754" y="0"/>
                </a:moveTo>
                <a:cubicBezTo>
                  <a:pt x="18646" y="0"/>
                  <a:pt x="18527" y="20"/>
                  <a:pt x="18394" y="65"/>
                </a:cubicBezTo>
                <a:cubicBezTo>
                  <a:pt x="18269" y="140"/>
                  <a:pt x="18144" y="240"/>
                  <a:pt x="18043" y="390"/>
                </a:cubicBezTo>
                <a:cubicBezTo>
                  <a:pt x="17793" y="816"/>
                  <a:pt x="17943" y="1217"/>
                  <a:pt x="18244" y="1418"/>
                </a:cubicBezTo>
                <a:lnTo>
                  <a:pt x="17693" y="2847"/>
                </a:lnTo>
                <a:cubicBezTo>
                  <a:pt x="17567" y="2847"/>
                  <a:pt x="17467" y="2847"/>
                  <a:pt x="17392" y="2897"/>
                </a:cubicBezTo>
                <a:cubicBezTo>
                  <a:pt x="17166" y="3022"/>
                  <a:pt x="16966" y="3197"/>
                  <a:pt x="16916" y="3448"/>
                </a:cubicBezTo>
                <a:lnTo>
                  <a:pt x="11677" y="5177"/>
                </a:lnTo>
                <a:cubicBezTo>
                  <a:pt x="11525" y="4910"/>
                  <a:pt x="11299" y="4716"/>
                  <a:pt x="10957" y="4716"/>
                </a:cubicBezTo>
                <a:cubicBezTo>
                  <a:pt x="10850" y="4716"/>
                  <a:pt x="10731" y="4735"/>
                  <a:pt x="10600" y="4776"/>
                </a:cubicBezTo>
                <a:cubicBezTo>
                  <a:pt x="10474" y="4852"/>
                  <a:pt x="10349" y="4952"/>
                  <a:pt x="10249" y="5102"/>
                </a:cubicBezTo>
                <a:cubicBezTo>
                  <a:pt x="10149" y="5278"/>
                  <a:pt x="10124" y="5428"/>
                  <a:pt x="10124" y="5603"/>
                </a:cubicBezTo>
                <a:lnTo>
                  <a:pt x="6790" y="6205"/>
                </a:lnTo>
                <a:cubicBezTo>
                  <a:pt x="6637" y="5936"/>
                  <a:pt x="6424" y="5711"/>
                  <a:pt x="6073" y="5711"/>
                </a:cubicBezTo>
                <a:cubicBezTo>
                  <a:pt x="5967" y="5711"/>
                  <a:pt x="5847" y="5732"/>
                  <a:pt x="5713" y="5779"/>
                </a:cubicBezTo>
                <a:cubicBezTo>
                  <a:pt x="5587" y="5854"/>
                  <a:pt x="5462" y="5954"/>
                  <a:pt x="5362" y="6105"/>
                </a:cubicBezTo>
                <a:cubicBezTo>
                  <a:pt x="5286" y="6205"/>
                  <a:pt x="5261" y="6305"/>
                  <a:pt x="5236" y="6405"/>
                </a:cubicBezTo>
                <a:lnTo>
                  <a:pt x="1778" y="6731"/>
                </a:lnTo>
                <a:cubicBezTo>
                  <a:pt x="1642" y="6479"/>
                  <a:pt x="1417" y="6273"/>
                  <a:pt x="1055" y="6273"/>
                </a:cubicBezTo>
                <a:cubicBezTo>
                  <a:pt x="949" y="6273"/>
                  <a:pt x="831" y="6290"/>
                  <a:pt x="700" y="6330"/>
                </a:cubicBezTo>
                <a:cubicBezTo>
                  <a:pt x="575" y="6405"/>
                  <a:pt x="474" y="6506"/>
                  <a:pt x="374" y="6656"/>
                </a:cubicBezTo>
                <a:cubicBezTo>
                  <a:pt x="0" y="7228"/>
                  <a:pt x="437" y="7820"/>
                  <a:pt x="991" y="7820"/>
                </a:cubicBezTo>
                <a:cubicBezTo>
                  <a:pt x="1068" y="7820"/>
                  <a:pt x="1147" y="7808"/>
                  <a:pt x="1226" y="7784"/>
                </a:cubicBezTo>
                <a:cubicBezTo>
                  <a:pt x="1276" y="7784"/>
                  <a:pt x="1301" y="7759"/>
                  <a:pt x="1352" y="7734"/>
                </a:cubicBezTo>
                <a:lnTo>
                  <a:pt x="4509" y="9288"/>
                </a:lnTo>
                <a:cubicBezTo>
                  <a:pt x="4459" y="9438"/>
                  <a:pt x="4484" y="9613"/>
                  <a:pt x="4560" y="9839"/>
                </a:cubicBezTo>
                <a:cubicBezTo>
                  <a:pt x="4635" y="9964"/>
                  <a:pt x="4735" y="10090"/>
                  <a:pt x="4910" y="10165"/>
                </a:cubicBezTo>
                <a:cubicBezTo>
                  <a:pt x="5052" y="10256"/>
                  <a:pt x="5189" y="10294"/>
                  <a:pt x="5317" y="10294"/>
                </a:cubicBezTo>
                <a:cubicBezTo>
                  <a:pt x="5507" y="10294"/>
                  <a:pt x="5678" y="10210"/>
                  <a:pt x="5813" y="10090"/>
                </a:cubicBezTo>
                <a:lnTo>
                  <a:pt x="8946" y="12295"/>
                </a:lnTo>
                <a:cubicBezTo>
                  <a:pt x="8820" y="12496"/>
                  <a:pt x="8795" y="12721"/>
                  <a:pt x="8921" y="13047"/>
                </a:cubicBezTo>
                <a:cubicBezTo>
                  <a:pt x="8996" y="13172"/>
                  <a:pt x="9096" y="13273"/>
                  <a:pt x="9271" y="13373"/>
                </a:cubicBezTo>
                <a:cubicBezTo>
                  <a:pt x="9409" y="13456"/>
                  <a:pt x="9547" y="13493"/>
                  <a:pt x="9677" y="13493"/>
                </a:cubicBezTo>
                <a:cubicBezTo>
                  <a:pt x="9783" y="13493"/>
                  <a:pt x="9883" y="13468"/>
                  <a:pt x="9973" y="13423"/>
                </a:cubicBezTo>
                <a:lnTo>
                  <a:pt x="11151" y="14977"/>
                </a:lnTo>
                <a:cubicBezTo>
                  <a:pt x="11126" y="15027"/>
                  <a:pt x="11101" y="15052"/>
                  <a:pt x="11076" y="15102"/>
                </a:cubicBezTo>
                <a:cubicBezTo>
                  <a:pt x="10696" y="15660"/>
                  <a:pt x="11132" y="16258"/>
                  <a:pt x="11710" y="16258"/>
                </a:cubicBezTo>
                <a:cubicBezTo>
                  <a:pt x="11781" y="16258"/>
                  <a:pt x="11854" y="16249"/>
                  <a:pt x="11928" y="16230"/>
                </a:cubicBezTo>
                <a:cubicBezTo>
                  <a:pt x="11978" y="16205"/>
                  <a:pt x="12003" y="16180"/>
                  <a:pt x="12053" y="16155"/>
                </a:cubicBezTo>
                <a:lnTo>
                  <a:pt x="15387" y="20842"/>
                </a:lnTo>
                <a:cubicBezTo>
                  <a:pt x="15362" y="20867"/>
                  <a:pt x="15337" y="20892"/>
                  <a:pt x="15312" y="20942"/>
                </a:cubicBezTo>
                <a:cubicBezTo>
                  <a:pt x="14950" y="21507"/>
                  <a:pt x="15403" y="22092"/>
                  <a:pt x="15955" y="22092"/>
                </a:cubicBezTo>
                <a:cubicBezTo>
                  <a:pt x="16015" y="22092"/>
                  <a:pt x="16077" y="22085"/>
                  <a:pt x="16139" y="22070"/>
                </a:cubicBezTo>
                <a:lnTo>
                  <a:pt x="17216" y="23674"/>
                </a:lnTo>
                <a:cubicBezTo>
                  <a:pt x="17166" y="23724"/>
                  <a:pt x="17141" y="23774"/>
                  <a:pt x="17091" y="23824"/>
                </a:cubicBezTo>
                <a:cubicBezTo>
                  <a:pt x="17066" y="23899"/>
                  <a:pt x="17041" y="23974"/>
                  <a:pt x="17016" y="24075"/>
                </a:cubicBezTo>
                <a:cubicBezTo>
                  <a:pt x="16790" y="24075"/>
                  <a:pt x="16389" y="24125"/>
                  <a:pt x="16164" y="24175"/>
                </a:cubicBezTo>
                <a:cubicBezTo>
                  <a:pt x="16114" y="23974"/>
                  <a:pt x="15988" y="23824"/>
                  <a:pt x="15888" y="23774"/>
                </a:cubicBezTo>
                <a:cubicBezTo>
                  <a:pt x="15731" y="23690"/>
                  <a:pt x="15565" y="23632"/>
                  <a:pt x="15397" y="23632"/>
                </a:cubicBezTo>
                <a:cubicBezTo>
                  <a:pt x="15164" y="23632"/>
                  <a:pt x="14929" y="23744"/>
                  <a:pt x="14710" y="24050"/>
                </a:cubicBezTo>
                <a:cubicBezTo>
                  <a:pt x="14635" y="24175"/>
                  <a:pt x="14610" y="24325"/>
                  <a:pt x="14635" y="24526"/>
                </a:cubicBezTo>
                <a:cubicBezTo>
                  <a:pt x="14635" y="24726"/>
                  <a:pt x="14735" y="24902"/>
                  <a:pt x="14835" y="25002"/>
                </a:cubicBezTo>
                <a:cubicBezTo>
                  <a:pt x="14785" y="25102"/>
                  <a:pt x="14685" y="25278"/>
                  <a:pt x="14610" y="25403"/>
                </a:cubicBezTo>
                <a:cubicBezTo>
                  <a:pt x="14560" y="25403"/>
                  <a:pt x="14484" y="25403"/>
                  <a:pt x="14459" y="25428"/>
                </a:cubicBezTo>
                <a:cubicBezTo>
                  <a:pt x="14058" y="25553"/>
                  <a:pt x="13733" y="25854"/>
                  <a:pt x="13858" y="26481"/>
                </a:cubicBezTo>
                <a:cubicBezTo>
                  <a:pt x="13908" y="26606"/>
                  <a:pt x="14008" y="26731"/>
                  <a:pt x="14159" y="26857"/>
                </a:cubicBezTo>
                <a:cubicBezTo>
                  <a:pt x="14309" y="26982"/>
                  <a:pt x="14484" y="27032"/>
                  <a:pt x="14660" y="27032"/>
                </a:cubicBezTo>
                <a:cubicBezTo>
                  <a:pt x="14810" y="27358"/>
                  <a:pt x="15186" y="28160"/>
                  <a:pt x="15462" y="28611"/>
                </a:cubicBezTo>
                <a:cubicBezTo>
                  <a:pt x="15412" y="28736"/>
                  <a:pt x="15387" y="28887"/>
                  <a:pt x="15412" y="29062"/>
                </a:cubicBezTo>
                <a:cubicBezTo>
                  <a:pt x="15442" y="29534"/>
                  <a:pt x="15778" y="29784"/>
                  <a:pt x="16132" y="29784"/>
                </a:cubicBezTo>
                <a:cubicBezTo>
                  <a:pt x="16361" y="29784"/>
                  <a:pt x="16598" y="29680"/>
                  <a:pt x="16765" y="29463"/>
                </a:cubicBezTo>
                <a:cubicBezTo>
                  <a:pt x="16765" y="29438"/>
                  <a:pt x="16790" y="29438"/>
                  <a:pt x="16790" y="29413"/>
                </a:cubicBezTo>
                <a:cubicBezTo>
                  <a:pt x="16966" y="29438"/>
                  <a:pt x="17266" y="29488"/>
                  <a:pt x="17492" y="29488"/>
                </a:cubicBezTo>
                <a:cubicBezTo>
                  <a:pt x="17492" y="29563"/>
                  <a:pt x="17492" y="29664"/>
                  <a:pt x="17517" y="29739"/>
                </a:cubicBezTo>
                <a:cubicBezTo>
                  <a:pt x="17567" y="29889"/>
                  <a:pt x="17667" y="30015"/>
                  <a:pt x="17818" y="30115"/>
                </a:cubicBezTo>
                <a:cubicBezTo>
                  <a:pt x="17977" y="30253"/>
                  <a:pt x="18148" y="30314"/>
                  <a:pt x="18310" y="30314"/>
                </a:cubicBezTo>
                <a:cubicBezTo>
                  <a:pt x="18733" y="30314"/>
                  <a:pt x="19093" y="29903"/>
                  <a:pt x="19021" y="29413"/>
                </a:cubicBezTo>
                <a:cubicBezTo>
                  <a:pt x="19021" y="29388"/>
                  <a:pt x="18996" y="29363"/>
                  <a:pt x="18996" y="29338"/>
                </a:cubicBezTo>
                <a:cubicBezTo>
                  <a:pt x="19196" y="29137"/>
                  <a:pt x="19447" y="28912"/>
                  <a:pt x="19547" y="28812"/>
                </a:cubicBezTo>
                <a:cubicBezTo>
                  <a:pt x="19698" y="28912"/>
                  <a:pt x="19873" y="28962"/>
                  <a:pt x="20048" y="28962"/>
                </a:cubicBezTo>
                <a:cubicBezTo>
                  <a:pt x="20725" y="28912"/>
                  <a:pt x="20901" y="28360"/>
                  <a:pt x="20850" y="28135"/>
                </a:cubicBezTo>
                <a:cubicBezTo>
                  <a:pt x="20775" y="27784"/>
                  <a:pt x="20575" y="27458"/>
                  <a:pt x="20073" y="27408"/>
                </a:cubicBezTo>
                <a:lnTo>
                  <a:pt x="20023" y="26782"/>
                </a:lnTo>
                <a:cubicBezTo>
                  <a:pt x="20374" y="26681"/>
                  <a:pt x="20625" y="26330"/>
                  <a:pt x="20575" y="25904"/>
                </a:cubicBezTo>
                <a:cubicBezTo>
                  <a:pt x="20470" y="25360"/>
                  <a:pt x="20069" y="25183"/>
                  <a:pt x="19793" y="25183"/>
                </a:cubicBezTo>
                <a:cubicBezTo>
                  <a:pt x="19738" y="25183"/>
                  <a:pt x="19689" y="25190"/>
                  <a:pt x="19647" y="25203"/>
                </a:cubicBezTo>
                <a:cubicBezTo>
                  <a:pt x="19547" y="25253"/>
                  <a:pt x="19447" y="25303"/>
                  <a:pt x="19347" y="25353"/>
                </a:cubicBezTo>
                <a:cubicBezTo>
                  <a:pt x="19046" y="25052"/>
                  <a:pt x="18620" y="24701"/>
                  <a:pt x="18444" y="24551"/>
                </a:cubicBezTo>
                <a:cubicBezTo>
                  <a:pt x="18720" y="24075"/>
                  <a:pt x="18469" y="23649"/>
                  <a:pt x="18269" y="23548"/>
                </a:cubicBezTo>
                <a:cubicBezTo>
                  <a:pt x="18116" y="23464"/>
                  <a:pt x="17941" y="23402"/>
                  <a:pt x="17765" y="23402"/>
                </a:cubicBezTo>
                <a:cubicBezTo>
                  <a:pt x="17682" y="23402"/>
                  <a:pt x="17598" y="23416"/>
                  <a:pt x="17517" y="23448"/>
                </a:cubicBezTo>
                <a:lnTo>
                  <a:pt x="16490" y="21894"/>
                </a:lnTo>
                <a:cubicBezTo>
                  <a:pt x="16815" y="21644"/>
                  <a:pt x="16840" y="21243"/>
                  <a:pt x="16765" y="21067"/>
                </a:cubicBezTo>
                <a:cubicBezTo>
                  <a:pt x="16625" y="20787"/>
                  <a:pt x="16390" y="20539"/>
                  <a:pt x="16008" y="20539"/>
                </a:cubicBezTo>
                <a:cubicBezTo>
                  <a:pt x="15911" y="20539"/>
                  <a:pt x="15804" y="20555"/>
                  <a:pt x="15687" y="20591"/>
                </a:cubicBezTo>
                <a:lnTo>
                  <a:pt x="12354" y="15954"/>
                </a:lnTo>
                <a:cubicBezTo>
                  <a:pt x="12580" y="15704"/>
                  <a:pt x="12580" y="15378"/>
                  <a:pt x="12505" y="15228"/>
                </a:cubicBezTo>
                <a:cubicBezTo>
                  <a:pt x="12365" y="14948"/>
                  <a:pt x="12145" y="14700"/>
                  <a:pt x="11770" y="14700"/>
                </a:cubicBezTo>
                <a:cubicBezTo>
                  <a:pt x="11674" y="14700"/>
                  <a:pt x="11569" y="14716"/>
                  <a:pt x="11452" y="14751"/>
                </a:cubicBezTo>
                <a:lnTo>
                  <a:pt x="10274" y="13172"/>
                </a:lnTo>
                <a:cubicBezTo>
                  <a:pt x="10399" y="12972"/>
                  <a:pt x="10449" y="12746"/>
                  <a:pt x="10349" y="12496"/>
                </a:cubicBezTo>
                <a:cubicBezTo>
                  <a:pt x="10201" y="12015"/>
                  <a:pt x="9849" y="11875"/>
                  <a:pt x="9583" y="11875"/>
                </a:cubicBezTo>
                <a:cubicBezTo>
                  <a:pt x="9489" y="11875"/>
                  <a:pt x="9406" y="11893"/>
                  <a:pt x="9347" y="11919"/>
                </a:cubicBezTo>
                <a:cubicBezTo>
                  <a:pt x="9296" y="11944"/>
                  <a:pt x="9246" y="11994"/>
                  <a:pt x="9196" y="12020"/>
                </a:cubicBezTo>
                <a:lnTo>
                  <a:pt x="6013" y="9764"/>
                </a:lnTo>
                <a:cubicBezTo>
                  <a:pt x="6038" y="9613"/>
                  <a:pt x="6063" y="9438"/>
                  <a:pt x="5988" y="9288"/>
                </a:cubicBezTo>
                <a:cubicBezTo>
                  <a:pt x="5840" y="8807"/>
                  <a:pt x="5488" y="8667"/>
                  <a:pt x="5223" y="8667"/>
                </a:cubicBezTo>
                <a:cubicBezTo>
                  <a:pt x="5128" y="8667"/>
                  <a:pt x="5045" y="8685"/>
                  <a:pt x="4986" y="8711"/>
                </a:cubicBezTo>
                <a:cubicBezTo>
                  <a:pt x="4885" y="8786"/>
                  <a:pt x="4785" y="8862"/>
                  <a:pt x="4685" y="8937"/>
                </a:cubicBezTo>
                <a:lnTo>
                  <a:pt x="1702" y="7483"/>
                </a:lnTo>
                <a:cubicBezTo>
                  <a:pt x="1778" y="7358"/>
                  <a:pt x="1828" y="7233"/>
                  <a:pt x="1853" y="7107"/>
                </a:cubicBezTo>
                <a:lnTo>
                  <a:pt x="5286" y="6781"/>
                </a:lnTo>
                <a:cubicBezTo>
                  <a:pt x="5388" y="7066"/>
                  <a:pt x="5670" y="7268"/>
                  <a:pt x="5987" y="7268"/>
                </a:cubicBezTo>
                <a:cubicBezTo>
                  <a:pt x="6061" y="7268"/>
                  <a:pt x="6137" y="7256"/>
                  <a:pt x="6214" y="7233"/>
                </a:cubicBezTo>
                <a:cubicBezTo>
                  <a:pt x="6640" y="7107"/>
                  <a:pt x="6815" y="6832"/>
                  <a:pt x="6840" y="6581"/>
                </a:cubicBezTo>
                <a:lnTo>
                  <a:pt x="10274" y="5954"/>
                </a:lnTo>
                <a:cubicBezTo>
                  <a:pt x="10408" y="6146"/>
                  <a:pt x="10631" y="6265"/>
                  <a:pt x="10874" y="6265"/>
                </a:cubicBezTo>
                <a:cubicBezTo>
                  <a:pt x="10948" y="6265"/>
                  <a:pt x="11025" y="6254"/>
                  <a:pt x="11101" y="6230"/>
                </a:cubicBezTo>
                <a:cubicBezTo>
                  <a:pt x="11552" y="6105"/>
                  <a:pt x="11728" y="5804"/>
                  <a:pt x="11753" y="5553"/>
                </a:cubicBezTo>
                <a:lnTo>
                  <a:pt x="16916" y="3849"/>
                </a:lnTo>
                <a:cubicBezTo>
                  <a:pt x="16941" y="3899"/>
                  <a:pt x="16941" y="3949"/>
                  <a:pt x="16966" y="4024"/>
                </a:cubicBezTo>
                <a:cubicBezTo>
                  <a:pt x="17041" y="4125"/>
                  <a:pt x="17141" y="4250"/>
                  <a:pt x="17317" y="4350"/>
                </a:cubicBezTo>
                <a:cubicBezTo>
                  <a:pt x="17453" y="4429"/>
                  <a:pt x="17589" y="4464"/>
                  <a:pt x="17717" y="4464"/>
                </a:cubicBezTo>
                <a:cubicBezTo>
                  <a:pt x="18203" y="4464"/>
                  <a:pt x="18578" y="3964"/>
                  <a:pt x="18419" y="3448"/>
                </a:cubicBezTo>
                <a:cubicBezTo>
                  <a:pt x="18319" y="3197"/>
                  <a:pt x="18194" y="3047"/>
                  <a:pt x="18043" y="2972"/>
                </a:cubicBezTo>
                <a:lnTo>
                  <a:pt x="18620" y="1543"/>
                </a:lnTo>
                <a:cubicBezTo>
                  <a:pt x="18642" y="1551"/>
                  <a:pt x="18666" y="1554"/>
                  <a:pt x="18692" y="1554"/>
                </a:cubicBezTo>
                <a:cubicBezTo>
                  <a:pt x="18754" y="1554"/>
                  <a:pt x="18825" y="1536"/>
                  <a:pt x="18896" y="1518"/>
                </a:cubicBezTo>
                <a:cubicBezTo>
                  <a:pt x="19096" y="1468"/>
                  <a:pt x="19221" y="1393"/>
                  <a:pt x="19322" y="1268"/>
                </a:cubicBezTo>
                <a:lnTo>
                  <a:pt x="20775" y="1618"/>
                </a:lnTo>
                <a:cubicBezTo>
                  <a:pt x="20557" y="2143"/>
                  <a:pt x="20948" y="2629"/>
                  <a:pt x="21450" y="2629"/>
                </a:cubicBezTo>
                <a:cubicBezTo>
                  <a:pt x="21524" y="2629"/>
                  <a:pt x="21600" y="2618"/>
                  <a:pt x="21678" y="2596"/>
                </a:cubicBezTo>
                <a:cubicBezTo>
                  <a:pt x="22354" y="2420"/>
                  <a:pt x="22379" y="1844"/>
                  <a:pt x="22279" y="1618"/>
                </a:cubicBezTo>
                <a:cubicBezTo>
                  <a:pt x="22142" y="1325"/>
                  <a:pt x="21914" y="1078"/>
                  <a:pt x="21536" y="1078"/>
                </a:cubicBezTo>
                <a:cubicBezTo>
                  <a:pt x="21428" y="1078"/>
                  <a:pt x="21309" y="1098"/>
                  <a:pt x="21176" y="1142"/>
                </a:cubicBezTo>
                <a:cubicBezTo>
                  <a:pt x="21126" y="1167"/>
                  <a:pt x="21051" y="1217"/>
                  <a:pt x="21001" y="1268"/>
                </a:cubicBezTo>
                <a:lnTo>
                  <a:pt x="19522" y="942"/>
                </a:lnTo>
                <a:cubicBezTo>
                  <a:pt x="19547" y="766"/>
                  <a:pt x="19547" y="616"/>
                  <a:pt x="19497" y="541"/>
                </a:cubicBezTo>
                <a:cubicBezTo>
                  <a:pt x="19360" y="248"/>
                  <a:pt x="19132" y="0"/>
                  <a:pt x="187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8633553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Pentesting</a:t>
            </a:r>
            <a:endParaRPr dirty="0"/>
          </a:p>
        </p:txBody>
      </p:sp>
      <p:sp>
        <p:nvSpPr>
          <p:cNvPr id="848" name="Google Shape;848;p36"/>
          <p:cNvSpPr txBox="1">
            <a:spLocks noGrp="1"/>
          </p:cNvSpPr>
          <p:nvPr>
            <p:ph type="title" idx="2"/>
          </p:nvPr>
        </p:nvSpPr>
        <p:spPr>
          <a:xfrm>
            <a:off x="3553905" y="2457732"/>
            <a:ext cx="20040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Metasploit</a:t>
            </a:r>
            <a:endParaRPr lang="es-ES" dirty="0"/>
          </a:p>
        </p:txBody>
      </p:sp>
      <p:sp>
        <p:nvSpPr>
          <p:cNvPr id="849" name="Google Shape;849;p36"/>
          <p:cNvSpPr txBox="1">
            <a:spLocks noGrp="1"/>
          </p:cNvSpPr>
          <p:nvPr>
            <p:ph type="title" idx="3"/>
          </p:nvPr>
        </p:nvSpPr>
        <p:spPr>
          <a:xfrm>
            <a:off x="6205738" y="2455150"/>
            <a:ext cx="2005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ExploitDB</a:t>
            </a:r>
            <a:endParaRPr dirty="0"/>
          </a:p>
        </p:txBody>
      </p:sp>
      <p:sp>
        <p:nvSpPr>
          <p:cNvPr id="850" name="Google Shape;850;p36"/>
          <p:cNvSpPr txBox="1">
            <a:spLocks noGrp="1"/>
          </p:cNvSpPr>
          <p:nvPr>
            <p:ph type="subTitle" idx="1"/>
          </p:nvPr>
        </p:nvSpPr>
        <p:spPr>
          <a:xfrm>
            <a:off x="3587180" y="2880250"/>
            <a:ext cx="2163311" cy="103581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Framework que incluye </a:t>
            </a:r>
            <a:r>
              <a:rPr lang="es-ES" dirty="0" err="1"/>
              <a:t>exploits</a:t>
            </a:r>
            <a:r>
              <a:rPr lang="es-ES" dirty="0"/>
              <a:t>, </a:t>
            </a:r>
            <a:r>
              <a:rPr lang="es-ES" dirty="0" err="1"/>
              <a:t>payloads</a:t>
            </a:r>
            <a:r>
              <a:rPr lang="es-ES" dirty="0"/>
              <a:t>, módulos y herramientas de </a:t>
            </a:r>
            <a:r>
              <a:rPr lang="es-ES" dirty="0" err="1"/>
              <a:t>pentesting</a:t>
            </a:r>
            <a:r>
              <a:rPr lang="es-ES" dirty="0"/>
              <a:t>.</a:t>
            </a:r>
            <a:endParaRPr dirty="0"/>
          </a:p>
        </p:txBody>
      </p:sp>
      <p:sp>
        <p:nvSpPr>
          <p:cNvPr id="851" name="Google Shape;851;p36"/>
          <p:cNvSpPr txBox="1">
            <a:spLocks noGrp="1"/>
          </p:cNvSpPr>
          <p:nvPr>
            <p:ph type="subTitle" idx="4"/>
          </p:nvPr>
        </p:nvSpPr>
        <p:spPr>
          <a:xfrm>
            <a:off x="6125481" y="2883400"/>
            <a:ext cx="2356986" cy="708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Recopila, organiza y proporciona exploits y vulnerabilidades. Creadores de Searchsploit.</a:t>
            </a:r>
            <a:endParaRPr dirty="0"/>
          </a:p>
        </p:txBody>
      </p:sp>
      <p:sp>
        <p:nvSpPr>
          <p:cNvPr id="852" name="Google Shape;852;p36"/>
          <p:cNvSpPr txBox="1">
            <a:spLocks noGrp="1"/>
          </p:cNvSpPr>
          <p:nvPr>
            <p:ph type="title" idx="5"/>
          </p:nvPr>
        </p:nvSpPr>
        <p:spPr>
          <a:xfrm>
            <a:off x="905938" y="2476645"/>
            <a:ext cx="2005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Evil-WinRM</a:t>
            </a:r>
            <a:endParaRPr dirty="0"/>
          </a:p>
        </p:txBody>
      </p:sp>
      <p:sp>
        <p:nvSpPr>
          <p:cNvPr id="853" name="Google Shape;853;p36"/>
          <p:cNvSpPr txBox="1">
            <a:spLocks noGrp="1"/>
          </p:cNvSpPr>
          <p:nvPr>
            <p:ph type="subTitle" idx="6"/>
          </p:nvPr>
        </p:nvSpPr>
        <p:spPr>
          <a:xfrm>
            <a:off x="577689" y="2904979"/>
            <a:ext cx="2681242" cy="708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Utilidad para aprovecharse del protocolo WinRM. Nos permite abrir una shell remota de forma maliciosa.</a:t>
            </a:r>
            <a:endParaRPr dirty="0"/>
          </a:p>
        </p:txBody>
      </p:sp>
      <p:sp>
        <p:nvSpPr>
          <p:cNvPr id="854" name="Google Shape;854;p36"/>
          <p:cNvSpPr/>
          <p:nvPr/>
        </p:nvSpPr>
        <p:spPr>
          <a:xfrm>
            <a:off x="4138332" y="1679716"/>
            <a:ext cx="867335" cy="665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762967" y="1707563"/>
            <a:ext cx="2287033" cy="665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6137832" y="1707563"/>
            <a:ext cx="2319435" cy="665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57150" dir="54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7231500" y="4568825"/>
            <a:ext cx="68950" cy="69350"/>
          </a:xfrm>
          <a:custGeom>
            <a:avLst/>
            <a:gdLst/>
            <a:ahLst/>
            <a:cxnLst/>
            <a:rect l="l" t="t" r="r" b="b"/>
            <a:pathLst>
              <a:path w="2758" h="2774" extrusionOk="0">
                <a:moveTo>
                  <a:pt x="2439" y="1"/>
                </a:moveTo>
                <a:cubicBezTo>
                  <a:pt x="2407" y="1"/>
                  <a:pt x="2370" y="12"/>
                  <a:pt x="2332" y="35"/>
                </a:cubicBezTo>
                <a:cubicBezTo>
                  <a:pt x="2256" y="60"/>
                  <a:pt x="2181" y="110"/>
                  <a:pt x="2106" y="161"/>
                </a:cubicBezTo>
                <a:cubicBezTo>
                  <a:pt x="1981" y="286"/>
                  <a:pt x="1830" y="386"/>
                  <a:pt x="1655" y="486"/>
                </a:cubicBezTo>
                <a:cubicBezTo>
                  <a:pt x="1480" y="587"/>
                  <a:pt x="1279" y="587"/>
                  <a:pt x="1104" y="587"/>
                </a:cubicBezTo>
                <a:lnTo>
                  <a:pt x="1028" y="587"/>
                </a:lnTo>
                <a:cubicBezTo>
                  <a:pt x="953" y="562"/>
                  <a:pt x="878" y="536"/>
                  <a:pt x="778" y="486"/>
                </a:cubicBezTo>
                <a:cubicBezTo>
                  <a:pt x="728" y="461"/>
                  <a:pt x="652" y="436"/>
                  <a:pt x="602" y="386"/>
                </a:cubicBezTo>
                <a:cubicBezTo>
                  <a:pt x="527" y="336"/>
                  <a:pt x="452" y="286"/>
                  <a:pt x="377" y="236"/>
                </a:cubicBezTo>
                <a:cubicBezTo>
                  <a:pt x="352" y="186"/>
                  <a:pt x="302" y="161"/>
                  <a:pt x="251" y="135"/>
                </a:cubicBezTo>
                <a:cubicBezTo>
                  <a:pt x="231" y="125"/>
                  <a:pt x="206" y="119"/>
                  <a:pt x="180" y="119"/>
                </a:cubicBezTo>
                <a:cubicBezTo>
                  <a:pt x="143" y="119"/>
                  <a:pt x="105" y="131"/>
                  <a:pt x="76" y="161"/>
                </a:cubicBezTo>
                <a:cubicBezTo>
                  <a:pt x="26" y="211"/>
                  <a:pt x="1" y="286"/>
                  <a:pt x="51" y="361"/>
                </a:cubicBezTo>
                <a:cubicBezTo>
                  <a:pt x="51" y="386"/>
                  <a:pt x="76" y="411"/>
                  <a:pt x="101" y="436"/>
                </a:cubicBezTo>
                <a:cubicBezTo>
                  <a:pt x="251" y="612"/>
                  <a:pt x="377" y="812"/>
                  <a:pt x="452" y="1038"/>
                </a:cubicBezTo>
                <a:cubicBezTo>
                  <a:pt x="452" y="1063"/>
                  <a:pt x="452" y="1063"/>
                  <a:pt x="477" y="1088"/>
                </a:cubicBezTo>
                <a:cubicBezTo>
                  <a:pt x="477" y="1138"/>
                  <a:pt x="502" y="1188"/>
                  <a:pt x="527" y="1263"/>
                </a:cubicBezTo>
                <a:cubicBezTo>
                  <a:pt x="527" y="1288"/>
                  <a:pt x="527" y="1339"/>
                  <a:pt x="527" y="1389"/>
                </a:cubicBezTo>
                <a:cubicBezTo>
                  <a:pt x="602" y="1564"/>
                  <a:pt x="552" y="1765"/>
                  <a:pt x="502" y="1915"/>
                </a:cubicBezTo>
                <a:cubicBezTo>
                  <a:pt x="452" y="2065"/>
                  <a:pt x="377" y="2191"/>
                  <a:pt x="302" y="2316"/>
                </a:cubicBezTo>
                <a:cubicBezTo>
                  <a:pt x="277" y="2366"/>
                  <a:pt x="251" y="2391"/>
                  <a:pt x="226" y="2441"/>
                </a:cubicBezTo>
                <a:cubicBezTo>
                  <a:pt x="226" y="2516"/>
                  <a:pt x="201" y="2567"/>
                  <a:pt x="201" y="2642"/>
                </a:cubicBezTo>
                <a:cubicBezTo>
                  <a:pt x="201" y="2725"/>
                  <a:pt x="270" y="2773"/>
                  <a:pt x="351" y="2773"/>
                </a:cubicBezTo>
                <a:cubicBezTo>
                  <a:pt x="367" y="2773"/>
                  <a:pt x="385" y="2771"/>
                  <a:pt x="402" y="2767"/>
                </a:cubicBezTo>
                <a:cubicBezTo>
                  <a:pt x="427" y="2742"/>
                  <a:pt x="452" y="2717"/>
                  <a:pt x="477" y="2717"/>
                </a:cubicBezTo>
                <a:cubicBezTo>
                  <a:pt x="552" y="2642"/>
                  <a:pt x="627" y="2592"/>
                  <a:pt x="703" y="2516"/>
                </a:cubicBezTo>
                <a:cubicBezTo>
                  <a:pt x="803" y="2441"/>
                  <a:pt x="903" y="2366"/>
                  <a:pt x="1003" y="2316"/>
                </a:cubicBezTo>
                <a:cubicBezTo>
                  <a:pt x="1179" y="2241"/>
                  <a:pt x="1354" y="2191"/>
                  <a:pt x="1530" y="2166"/>
                </a:cubicBezTo>
                <a:cubicBezTo>
                  <a:pt x="1566" y="2158"/>
                  <a:pt x="1601" y="2155"/>
                  <a:pt x="1635" y="2155"/>
                </a:cubicBezTo>
                <a:cubicBezTo>
                  <a:pt x="1716" y="2155"/>
                  <a:pt x="1792" y="2173"/>
                  <a:pt x="1881" y="2191"/>
                </a:cubicBezTo>
                <a:cubicBezTo>
                  <a:pt x="2081" y="2291"/>
                  <a:pt x="2282" y="2341"/>
                  <a:pt x="2482" y="2466"/>
                </a:cubicBezTo>
                <a:cubicBezTo>
                  <a:pt x="2482" y="2466"/>
                  <a:pt x="2507" y="2466"/>
                  <a:pt x="2507" y="2491"/>
                </a:cubicBezTo>
                <a:cubicBezTo>
                  <a:pt x="2527" y="2498"/>
                  <a:pt x="2547" y="2501"/>
                  <a:pt x="2567" y="2501"/>
                </a:cubicBezTo>
                <a:cubicBezTo>
                  <a:pt x="2621" y="2501"/>
                  <a:pt x="2671" y="2478"/>
                  <a:pt x="2708" y="2441"/>
                </a:cubicBezTo>
                <a:cubicBezTo>
                  <a:pt x="2758" y="2366"/>
                  <a:pt x="2758" y="2341"/>
                  <a:pt x="2708" y="2266"/>
                </a:cubicBezTo>
                <a:cubicBezTo>
                  <a:pt x="2708" y="2241"/>
                  <a:pt x="2683" y="2216"/>
                  <a:pt x="2657" y="2191"/>
                </a:cubicBezTo>
                <a:cubicBezTo>
                  <a:pt x="2557" y="2040"/>
                  <a:pt x="2432" y="1915"/>
                  <a:pt x="2332" y="1765"/>
                </a:cubicBezTo>
                <a:cubicBezTo>
                  <a:pt x="2181" y="1589"/>
                  <a:pt x="2131" y="1364"/>
                  <a:pt x="2131" y="1138"/>
                </a:cubicBezTo>
                <a:cubicBezTo>
                  <a:pt x="2131" y="1088"/>
                  <a:pt x="2131" y="1038"/>
                  <a:pt x="2156" y="988"/>
                </a:cubicBezTo>
                <a:cubicBezTo>
                  <a:pt x="2256" y="812"/>
                  <a:pt x="2332" y="637"/>
                  <a:pt x="2457" y="486"/>
                </a:cubicBezTo>
                <a:cubicBezTo>
                  <a:pt x="2532" y="386"/>
                  <a:pt x="2557" y="286"/>
                  <a:pt x="2557" y="161"/>
                </a:cubicBezTo>
                <a:cubicBezTo>
                  <a:pt x="2557" y="57"/>
                  <a:pt x="2509" y="1"/>
                  <a:pt x="24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6691650" y="43935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5666388" y="1747205"/>
            <a:ext cx="110300" cy="111900"/>
          </a:xfrm>
          <a:custGeom>
            <a:avLst/>
            <a:gdLst/>
            <a:ahLst/>
            <a:cxnLst/>
            <a:rect l="l" t="t" r="r" b="b"/>
            <a:pathLst>
              <a:path w="4412" h="4476" extrusionOk="0">
                <a:moveTo>
                  <a:pt x="3881" y="0"/>
                </a:moveTo>
                <a:cubicBezTo>
                  <a:pt x="3837" y="0"/>
                  <a:pt x="3788" y="13"/>
                  <a:pt x="3735" y="39"/>
                </a:cubicBezTo>
                <a:cubicBezTo>
                  <a:pt x="3610" y="114"/>
                  <a:pt x="3509" y="189"/>
                  <a:pt x="3409" y="290"/>
                </a:cubicBezTo>
                <a:cubicBezTo>
                  <a:pt x="3184" y="490"/>
                  <a:pt x="2908" y="640"/>
                  <a:pt x="2657" y="791"/>
                </a:cubicBezTo>
                <a:cubicBezTo>
                  <a:pt x="2382" y="941"/>
                  <a:pt x="2056" y="966"/>
                  <a:pt x="1755" y="966"/>
                </a:cubicBezTo>
                <a:cubicBezTo>
                  <a:pt x="1705" y="966"/>
                  <a:pt x="1680" y="941"/>
                  <a:pt x="1655" y="941"/>
                </a:cubicBezTo>
                <a:cubicBezTo>
                  <a:pt x="1504" y="891"/>
                  <a:pt x="1379" y="866"/>
                  <a:pt x="1254" y="816"/>
                </a:cubicBezTo>
                <a:cubicBezTo>
                  <a:pt x="1154" y="766"/>
                  <a:pt x="1053" y="716"/>
                  <a:pt x="953" y="640"/>
                </a:cubicBezTo>
                <a:cubicBezTo>
                  <a:pt x="828" y="565"/>
                  <a:pt x="727" y="465"/>
                  <a:pt x="602" y="365"/>
                </a:cubicBezTo>
                <a:cubicBezTo>
                  <a:pt x="527" y="315"/>
                  <a:pt x="477" y="264"/>
                  <a:pt x="402" y="239"/>
                </a:cubicBezTo>
                <a:cubicBezTo>
                  <a:pt x="357" y="217"/>
                  <a:pt x="312" y="204"/>
                  <a:pt x="269" y="204"/>
                </a:cubicBezTo>
                <a:cubicBezTo>
                  <a:pt x="216" y="204"/>
                  <a:pt x="167" y="223"/>
                  <a:pt x="126" y="264"/>
                </a:cubicBezTo>
                <a:cubicBezTo>
                  <a:pt x="26" y="365"/>
                  <a:pt x="1" y="490"/>
                  <a:pt x="51" y="590"/>
                </a:cubicBezTo>
                <a:cubicBezTo>
                  <a:pt x="76" y="640"/>
                  <a:pt x="101" y="665"/>
                  <a:pt x="151" y="716"/>
                </a:cubicBezTo>
                <a:cubicBezTo>
                  <a:pt x="377" y="991"/>
                  <a:pt x="602" y="1317"/>
                  <a:pt x="702" y="1668"/>
                </a:cubicBezTo>
                <a:cubicBezTo>
                  <a:pt x="727" y="1693"/>
                  <a:pt x="727" y="1718"/>
                  <a:pt x="753" y="1743"/>
                </a:cubicBezTo>
                <a:cubicBezTo>
                  <a:pt x="778" y="1843"/>
                  <a:pt x="803" y="1944"/>
                  <a:pt x="828" y="2019"/>
                </a:cubicBezTo>
                <a:cubicBezTo>
                  <a:pt x="828" y="2094"/>
                  <a:pt x="828" y="2169"/>
                  <a:pt x="853" y="2244"/>
                </a:cubicBezTo>
                <a:cubicBezTo>
                  <a:pt x="953" y="2545"/>
                  <a:pt x="878" y="2821"/>
                  <a:pt x="778" y="3122"/>
                </a:cubicBezTo>
                <a:cubicBezTo>
                  <a:pt x="702" y="3322"/>
                  <a:pt x="602" y="3548"/>
                  <a:pt x="477" y="3748"/>
                </a:cubicBezTo>
                <a:cubicBezTo>
                  <a:pt x="427" y="3798"/>
                  <a:pt x="377" y="3874"/>
                  <a:pt x="352" y="3949"/>
                </a:cubicBezTo>
                <a:cubicBezTo>
                  <a:pt x="326" y="4049"/>
                  <a:pt x="301" y="4149"/>
                  <a:pt x="301" y="4249"/>
                </a:cubicBezTo>
                <a:cubicBezTo>
                  <a:pt x="301" y="4385"/>
                  <a:pt x="391" y="4475"/>
                  <a:pt x="512" y="4475"/>
                </a:cubicBezTo>
                <a:cubicBezTo>
                  <a:pt x="548" y="4475"/>
                  <a:pt x="587" y="4467"/>
                  <a:pt x="627" y="4450"/>
                </a:cubicBezTo>
                <a:cubicBezTo>
                  <a:pt x="677" y="4425"/>
                  <a:pt x="727" y="4400"/>
                  <a:pt x="778" y="4375"/>
                </a:cubicBezTo>
                <a:cubicBezTo>
                  <a:pt x="903" y="4275"/>
                  <a:pt x="1003" y="4174"/>
                  <a:pt x="1129" y="4074"/>
                </a:cubicBezTo>
                <a:cubicBezTo>
                  <a:pt x="1279" y="3949"/>
                  <a:pt x="1429" y="3823"/>
                  <a:pt x="1630" y="3748"/>
                </a:cubicBezTo>
                <a:cubicBezTo>
                  <a:pt x="1880" y="3623"/>
                  <a:pt x="2181" y="3548"/>
                  <a:pt x="2457" y="3498"/>
                </a:cubicBezTo>
                <a:cubicBezTo>
                  <a:pt x="2511" y="3491"/>
                  <a:pt x="2562" y="3488"/>
                  <a:pt x="2613" y="3488"/>
                </a:cubicBezTo>
                <a:cubicBezTo>
                  <a:pt x="2751" y="3488"/>
                  <a:pt x="2880" y="3511"/>
                  <a:pt x="3008" y="3548"/>
                </a:cubicBezTo>
                <a:cubicBezTo>
                  <a:pt x="3334" y="3673"/>
                  <a:pt x="3660" y="3773"/>
                  <a:pt x="3961" y="3974"/>
                </a:cubicBezTo>
                <a:cubicBezTo>
                  <a:pt x="3986" y="3974"/>
                  <a:pt x="4011" y="3999"/>
                  <a:pt x="4036" y="3999"/>
                </a:cubicBezTo>
                <a:cubicBezTo>
                  <a:pt x="4078" y="4016"/>
                  <a:pt x="4117" y="4024"/>
                  <a:pt x="4153" y="4024"/>
                </a:cubicBezTo>
                <a:cubicBezTo>
                  <a:pt x="4225" y="4024"/>
                  <a:pt x="4286" y="3990"/>
                  <a:pt x="4337" y="3924"/>
                </a:cubicBezTo>
                <a:cubicBezTo>
                  <a:pt x="4412" y="3848"/>
                  <a:pt x="4412" y="3773"/>
                  <a:pt x="4362" y="3648"/>
                </a:cubicBezTo>
                <a:cubicBezTo>
                  <a:pt x="4337" y="3598"/>
                  <a:pt x="4311" y="3573"/>
                  <a:pt x="4261" y="3523"/>
                </a:cubicBezTo>
                <a:cubicBezTo>
                  <a:pt x="4086" y="3297"/>
                  <a:pt x="3910" y="3097"/>
                  <a:pt x="3735" y="2871"/>
                </a:cubicBezTo>
                <a:cubicBezTo>
                  <a:pt x="3484" y="2570"/>
                  <a:pt x="3409" y="2219"/>
                  <a:pt x="3409" y="1843"/>
                </a:cubicBezTo>
                <a:cubicBezTo>
                  <a:pt x="3409" y="1768"/>
                  <a:pt x="3434" y="1668"/>
                  <a:pt x="3459" y="1593"/>
                </a:cubicBezTo>
                <a:cubicBezTo>
                  <a:pt x="3610" y="1317"/>
                  <a:pt x="3760" y="1041"/>
                  <a:pt x="3936" y="791"/>
                </a:cubicBezTo>
                <a:cubicBezTo>
                  <a:pt x="4061" y="640"/>
                  <a:pt x="4111" y="440"/>
                  <a:pt x="4086" y="264"/>
                </a:cubicBezTo>
                <a:cubicBezTo>
                  <a:pt x="4086" y="98"/>
                  <a:pt x="4004" y="0"/>
                  <a:pt x="3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8333525" y="1217400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 flipH="1">
            <a:off x="7199799" y="913718"/>
            <a:ext cx="195500" cy="188825"/>
          </a:xfrm>
          <a:custGeom>
            <a:avLst/>
            <a:gdLst/>
            <a:ahLst/>
            <a:cxnLst/>
            <a:rect l="l" t="t" r="r" b="b"/>
            <a:pathLst>
              <a:path w="7820" h="7553" extrusionOk="0">
                <a:moveTo>
                  <a:pt x="3548" y="0"/>
                </a:moveTo>
                <a:cubicBezTo>
                  <a:pt x="3528" y="0"/>
                  <a:pt x="3506" y="2"/>
                  <a:pt x="3484" y="5"/>
                </a:cubicBezTo>
                <a:cubicBezTo>
                  <a:pt x="3334" y="5"/>
                  <a:pt x="3258" y="80"/>
                  <a:pt x="3208" y="255"/>
                </a:cubicBezTo>
                <a:cubicBezTo>
                  <a:pt x="3183" y="306"/>
                  <a:pt x="3183" y="381"/>
                  <a:pt x="3183" y="456"/>
                </a:cubicBezTo>
                <a:cubicBezTo>
                  <a:pt x="3133" y="832"/>
                  <a:pt x="3083" y="1208"/>
                  <a:pt x="3058" y="1609"/>
                </a:cubicBezTo>
                <a:cubicBezTo>
                  <a:pt x="3008" y="2110"/>
                  <a:pt x="2732" y="2536"/>
                  <a:pt x="2381" y="2887"/>
                </a:cubicBezTo>
                <a:cubicBezTo>
                  <a:pt x="2306" y="2962"/>
                  <a:pt x="2181" y="3037"/>
                  <a:pt x="2080" y="3063"/>
                </a:cubicBezTo>
                <a:cubicBezTo>
                  <a:pt x="1679" y="3213"/>
                  <a:pt x="1278" y="3338"/>
                  <a:pt x="852" y="3388"/>
                </a:cubicBezTo>
                <a:cubicBezTo>
                  <a:pt x="577" y="3413"/>
                  <a:pt x="376" y="3564"/>
                  <a:pt x="201" y="3739"/>
                </a:cubicBezTo>
                <a:cubicBezTo>
                  <a:pt x="0" y="3965"/>
                  <a:pt x="50" y="4190"/>
                  <a:pt x="326" y="4291"/>
                </a:cubicBezTo>
                <a:cubicBezTo>
                  <a:pt x="502" y="4341"/>
                  <a:pt x="702" y="4391"/>
                  <a:pt x="877" y="4391"/>
                </a:cubicBezTo>
                <a:cubicBezTo>
                  <a:pt x="1304" y="4416"/>
                  <a:pt x="1705" y="4516"/>
                  <a:pt x="2106" y="4616"/>
                </a:cubicBezTo>
                <a:cubicBezTo>
                  <a:pt x="2507" y="4742"/>
                  <a:pt x="2832" y="5042"/>
                  <a:pt x="3133" y="5343"/>
                </a:cubicBezTo>
                <a:cubicBezTo>
                  <a:pt x="3158" y="5368"/>
                  <a:pt x="3183" y="5418"/>
                  <a:pt x="3183" y="5443"/>
                </a:cubicBezTo>
                <a:cubicBezTo>
                  <a:pt x="3283" y="5619"/>
                  <a:pt x="3384" y="5769"/>
                  <a:pt x="3459" y="5945"/>
                </a:cubicBezTo>
                <a:cubicBezTo>
                  <a:pt x="3509" y="6095"/>
                  <a:pt x="3559" y="6245"/>
                  <a:pt x="3584" y="6396"/>
                </a:cubicBezTo>
                <a:cubicBezTo>
                  <a:pt x="3634" y="6596"/>
                  <a:pt x="3634" y="6797"/>
                  <a:pt x="3659" y="6997"/>
                </a:cubicBezTo>
                <a:cubicBezTo>
                  <a:pt x="3684" y="7098"/>
                  <a:pt x="3684" y="7223"/>
                  <a:pt x="3710" y="7323"/>
                </a:cubicBezTo>
                <a:cubicBezTo>
                  <a:pt x="3760" y="7474"/>
                  <a:pt x="3885" y="7549"/>
                  <a:pt x="4010" y="7549"/>
                </a:cubicBezTo>
                <a:cubicBezTo>
                  <a:pt x="4031" y="7551"/>
                  <a:pt x="4050" y="7553"/>
                  <a:pt x="4069" y="7553"/>
                </a:cubicBezTo>
                <a:cubicBezTo>
                  <a:pt x="4236" y="7553"/>
                  <a:pt x="4341" y="7456"/>
                  <a:pt x="4386" y="7298"/>
                </a:cubicBezTo>
                <a:cubicBezTo>
                  <a:pt x="4411" y="7248"/>
                  <a:pt x="4411" y="7173"/>
                  <a:pt x="4411" y="7123"/>
                </a:cubicBezTo>
                <a:cubicBezTo>
                  <a:pt x="4486" y="6596"/>
                  <a:pt x="4562" y="6095"/>
                  <a:pt x="4812" y="5644"/>
                </a:cubicBezTo>
                <a:cubicBezTo>
                  <a:pt x="4812" y="5619"/>
                  <a:pt x="4812" y="5569"/>
                  <a:pt x="4837" y="5544"/>
                </a:cubicBezTo>
                <a:cubicBezTo>
                  <a:pt x="4913" y="5418"/>
                  <a:pt x="4963" y="5318"/>
                  <a:pt x="5038" y="5193"/>
                </a:cubicBezTo>
                <a:cubicBezTo>
                  <a:pt x="5088" y="5118"/>
                  <a:pt x="5163" y="5042"/>
                  <a:pt x="5213" y="4967"/>
                </a:cubicBezTo>
                <a:cubicBezTo>
                  <a:pt x="5414" y="4591"/>
                  <a:pt x="5740" y="4366"/>
                  <a:pt x="6116" y="4190"/>
                </a:cubicBezTo>
                <a:cubicBezTo>
                  <a:pt x="6416" y="4065"/>
                  <a:pt x="6692" y="3940"/>
                  <a:pt x="7018" y="3890"/>
                </a:cubicBezTo>
                <a:cubicBezTo>
                  <a:pt x="7118" y="3865"/>
                  <a:pt x="7218" y="3839"/>
                  <a:pt x="7319" y="3789"/>
                </a:cubicBezTo>
                <a:cubicBezTo>
                  <a:pt x="7444" y="3739"/>
                  <a:pt x="7569" y="3664"/>
                  <a:pt x="7669" y="3539"/>
                </a:cubicBezTo>
                <a:cubicBezTo>
                  <a:pt x="7820" y="3388"/>
                  <a:pt x="7770" y="3163"/>
                  <a:pt x="7544" y="3063"/>
                </a:cubicBezTo>
                <a:cubicBezTo>
                  <a:pt x="7494" y="3037"/>
                  <a:pt x="7419" y="3012"/>
                  <a:pt x="7344" y="3012"/>
                </a:cubicBezTo>
                <a:cubicBezTo>
                  <a:pt x="7118" y="2962"/>
                  <a:pt x="6918" y="2962"/>
                  <a:pt x="6692" y="2937"/>
                </a:cubicBezTo>
                <a:cubicBezTo>
                  <a:pt x="6441" y="2887"/>
                  <a:pt x="6166" y="2887"/>
                  <a:pt x="5915" y="2787"/>
                </a:cubicBezTo>
                <a:cubicBezTo>
                  <a:pt x="5539" y="2636"/>
                  <a:pt x="5188" y="2436"/>
                  <a:pt x="4862" y="2210"/>
                </a:cubicBezTo>
                <a:cubicBezTo>
                  <a:pt x="4662" y="2060"/>
                  <a:pt x="4512" y="1885"/>
                  <a:pt x="4411" y="1634"/>
                </a:cubicBezTo>
                <a:cubicBezTo>
                  <a:pt x="4211" y="1208"/>
                  <a:pt x="3985" y="782"/>
                  <a:pt x="3885" y="306"/>
                </a:cubicBezTo>
                <a:cubicBezTo>
                  <a:pt x="3885" y="281"/>
                  <a:pt x="3860" y="255"/>
                  <a:pt x="3860" y="205"/>
                </a:cubicBezTo>
                <a:cubicBezTo>
                  <a:pt x="3794" y="74"/>
                  <a:pt x="3690" y="0"/>
                  <a:pt x="35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2112425" y="4509063"/>
            <a:ext cx="30025" cy="28325"/>
          </a:xfrm>
          <a:custGeom>
            <a:avLst/>
            <a:gdLst/>
            <a:ahLst/>
            <a:cxnLst/>
            <a:rect l="l" t="t" r="r" b="b"/>
            <a:pathLst>
              <a:path w="1201" h="1133" extrusionOk="0">
                <a:moveTo>
                  <a:pt x="609" y="0"/>
                </a:moveTo>
                <a:cubicBezTo>
                  <a:pt x="589" y="0"/>
                  <a:pt x="569" y="1"/>
                  <a:pt x="549" y="3"/>
                </a:cubicBezTo>
                <a:cubicBezTo>
                  <a:pt x="273" y="28"/>
                  <a:pt x="148" y="179"/>
                  <a:pt x="73" y="454"/>
                </a:cubicBezTo>
                <a:cubicBezTo>
                  <a:pt x="73" y="479"/>
                  <a:pt x="73" y="479"/>
                  <a:pt x="73" y="479"/>
                </a:cubicBezTo>
                <a:cubicBezTo>
                  <a:pt x="1" y="841"/>
                  <a:pt x="137" y="1132"/>
                  <a:pt x="548" y="1132"/>
                </a:cubicBezTo>
                <a:cubicBezTo>
                  <a:pt x="565" y="1132"/>
                  <a:pt x="582" y="1132"/>
                  <a:pt x="599" y="1131"/>
                </a:cubicBezTo>
                <a:cubicBezTo>
                  <a:pt x="674" y="1131"/>
                  <a:pt x="725" y="1131"/>
                  <a:pt x="775" y="1106"/>
                </a:cubicBezTo>
                <a:cubicBezTo>
                  <a:pt x="1050" y="1081"/>
                  <a:pt x="1201" y="905"/>
                  <a:pt x="1201" y="630"/>
                </a:cubicBezTo>
                <a:cubicBezTo>
                  <a:pt x="1201" y="554"/>
                  <a:pt x="1176" y="454"/>
                  <a:pt x="1151" y="379"/>
                </a:cubicBezTo>
                <a:cubicBezTo>
                  <a:pt x="1081" y="147"/>
                  <a:pt x="860" y="0"/>
                  <a:pt x="6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 rot="13190271">
            <a:off x="6431508" y="3922036"/>
            <a:ext cx="799875" cy="661050"/>
          </a:xfrm>
          <a:custGeom>
            <a:avLst/>
            <a:gdLst/>
            <a:ahLst/>
            <a:cxnLst/>
            <a:rect l="l" t="t" r="r" b="b"/>
            <a:pathLst>
              <a:path w="31995" h="26442" extrusionOk="0">
                <a:moveTo>
                  <a:pt x="6977" y="358"/>
                </a:moveTo>
                <a:cubicBezTo>
                  <a:pt x="7246" y="358"/>
                  <a:pt x="7417" y="588"/>
                  <a:pt x="7358" y="940"/>
                </a:cubicBezTo>
                <a:cubicBezTo>
                  <a:pt x="7338" y="1043"/>
                  <a:pt x="7198" y="1248"/>
                  <a:pt x="6941" y="1248"/>
                </a:cubicBezTo>
                <a:cubicBezTo>
                  <a:pt x="6885" y="1248"/>
                  <a:pt x="6824" y="1238"/>
                  <a:pt x="6757" y="1216"/>
                </a:cubicBezTo>
                <a:cubicBezTo>
                  <a:pt x="6381" y="1066"/>
                  <a:pt x="6331" y="565"/>
                  <a:pt x="6732" y="414"/>
                </a:cubicBezTo>
                <a:cubicBezTo>
                  <a:pt x="6819" y="376"/>
                  <a:pt x="6902" y="358"/>
                  <a:pt x="6977" y="358"/>
                </a:cubicBezTo>
                <a:close/>
                <a:moveTo>
                  <a:pt x="15362" y="1263"/>
                </a:moveTo>
                <a:cubicBezTo>
                  <a:pt x="15637" y="1263"/>
                  <a:pt x="15814" y="1510"/>
                  <a:pt x="15754" y="1868"/>
                </a:cubicBezTo>
                <a:cubicBezTo>
                  <a:pt x="15734" y="1969"/>
                  <a:pt x="15582" y="2153"/>
                  <a:pt x="15339" y="2153"/>
                </a:cubicBezTo>
                <a:cubicBezTo>
                  <a:pt x="15282" y="2153"/>
                  <a:pt x="15220" y="2142"/>
                  <a:pt x="15153" y="2118"/>
                </a:cubicBezTo>
                <a:cubicBezTo>
                  <a:pt x="14777" y="1993"/>
                  <a:pt x="14727" y="1492"/>
                  <a:pt x="15128" y="1316"/>
                </a:cubicBezTo>
                <a:cubicBezTo>
                  <a:pt x="15211" y="1280"/>
                  <a:pt x="15290" y="1263"/>
                  <a:pt x="15362" y="1263"/>
                </a:cubicBezTo>
                <a:close/>
                <a:moveTo>
                  <a:pt x="23604" y="1734"/>
                </a:moveTo>
                <a:cubicBezTo>
                  <a:pt x="23674" y="1734"/>
                  <a:pt x="23749" y="1752"/>
                  <a:pt x="23824" y="1793"/>
                </a:cubicBezTo>
                <a:cubicBezTo>
                  <a:pt x="24225" y="2018"/>
                  <a:pt x="24200" y="2419"/>
                  <a:pt x="23799" y="2620"/>
                </a:cubicBezTo>
                <a:cubicBezTo>
                  <a:pt x="23764" y="2641"/>
                  <a:pt x="23712" y="2654"/>
                  <a:pt x="23653" y="2654"/>
                </a:cubicBezTo>
                <a:cubicBezTo>
                  <a:pt x="23505" y="2654"/>
                  <a:pt x="23313" y="2570"/>
                  <a:pt x="23223" y="2319"/>
                </a:cubicBezTo>
                <a:cubicBezTo>
                  <a:pt x="23123" y="2019"/>
                  <a:pt x="23327" y="1734"/>
                  <a:pt x="23604" y="1734"/>
                </a:cubicBezTo>
                <a:close/>
                <a:moveTo>
                  <a:pt x="10210" y="2438"/>
                </a:moveTo>
                <a:cubicBezTo>
                  <a:pt x="10479" y="2438"/>
                  <a:pt x="10650" y="2668"/>
                  <a:pt x="10591" y="3021"/>
                </a:cubicBezTo>
                <a:cubicBezTo>
                  <a:pt x="10571" y="3124"/>
                  <a:pt x="10431" y="3328"/>
                  <a:pt x="10174" y="3328"/>
                </a:cubicBezTo>
                <a:cubicBezTo>
                  <a:pt x="10118" y="3328"/>
                  <a:pt x="10057" y="3319"/>
                  <a:pt x="9990" y="3296"/>
                </a:cubicBezTo>
                <a:cubicBezTo>
                  <a:pt x="9639" y="3171"/>
                  <a:pt x="9564" y="2645"/>
                  <a:pt x="9965" y="2494"/>
                </a:cubicBezTo>
                <a:cubicBezTo>
                  <a:pt x="10052" y="2456"/>
                  <a:pt x="10135" y="2438"/>
                  <a:pt x="10210" y="2438"/>
                </a:cubicBezTo>
                <a:close/>
                <a:moveTo>
                  <a:pt x="12870" y="2853"/>
                </a:moveTo>
                <a:cubicBezTo>
                  <a:pt x="12999" y="2853"/>
                  <a:pt x="13142" y="2915"/>
                  <a:pt x="13273" y="3046"/>
                </a:cubicBezTo>
                <a:cubicBezTo>
                  <a:pt x="13348" y="3146"/>
                  <a:pt x="13448" y="3472"/>
                  <a:pt x="13123" y="3672"/>
                </a:cubicBezTo>
                <a:cubicBezTo>
                  <a:pt x="13041" y="3733"/>
                  <a:pt x="12949" y="3761"/>
                  <a:pt x="12860" y="3761"/>
                </a:cubicBezTo>
                <a:cubicBezTo>
                  <a:pt x="12618" y="3761"/>
                  <a:pt x="12398" y="3557"/>
                  <a:pt x="12471" y="3246"/>
                </a:cubicBezTo>
                <a:cubicBezTo>
                  <a:pt x="12516" y="2991"/>
                  <a:pt x="12678" y="2853"/>
                  <a:pt x="12870" y="2853"/>
                </a:cubicBezTo>
                <a:close/>
                <a:moveTo>
                  <a:pt x="21514" y="6737"/>
                </a:moveTo>
                <a:cubicBezTo>
                  <a:pt x="21587" y="6737"/>
                  <a:pt x="21665" y="6758"/>
                  <a:pt x="21744" y="6805"/>
                </a:cubicBezTo>
                <a:cubicBezTo>
                  <a:pt x="22120" y="7006"/>
                  <a:pt x="22095" y="7407"/>
                  <a:pt x="21719" y="7632"/>
                </a:cubicBezTo>
                <a:cubicBezTo>
                  <a:pt x="21686" y="7646"/>
                  <a:pt x="21638" y="7655"/>
                  <a:pt x="21583" y="7655"/>
                </a:cubicBezTo>
                <a:cubicBezTo>
                  <a:pt x="21434" y="7655"/>
                  <a:pt x="21234" y="7582"/>
                  <a:pt x="21143" y="7306"/>
                </a:cubicBezTo>
                <a:cubicBezTo>
                  <a:pt x="21044" y="7029"/>
                  <a:pt x="21242" y="6737"/>
                  <a:pt x="21514" y="6737"/>
                </a:cubicBezTo>
                <a:close/>
                <a:moveTo>
                  <a:pt x="5645" y="7790"/>
                </a:moveTo>
                <a:cubicBezTo>
                  <a:pt x="5772" y="7790"/>
                  <a:pt x="5909" y="7852"/>
                  <a:pt x="6030" y="7983"/>
                </a:cubicBezTo>
                <a:cubicBezTo>
                  <a:pt x="6130" y="8083"/>
                  <a:pt x="6230" y="8409"/>
                  <a:pt x="5904" y="8610"/>
                </a:cubicBezTo>
                <a:cubicBezTo>
                  <a:pt x="5816" y="8671"/>
                  <a:pt x="5719" y="8699"/>
                  <a:pt x="5626" y="8699"/>
                </a:cubicBezTo>
                <a:cubicBezTo>
                  <a:pt x="5375" y="8699"/>
                  <a:pt x="5155" y="8495"/>
                  <a:pt x="5228" y="8184"/>
                </a:cubicBezTo>
                <a:cubicBezTo>
                  <a:pt x="5288" y="7929"/>
                  <a:pt x="5456" y="7790"/>
                  <a:pt x="5645" y="7790"/>
                </a:cubicBezTo>
                <a:close/>
                <a:moveTo>
                  <a:pt x="14517" y="7941"/>
                </a:moveTo>
                <a:cubicBezTo>
                  <a:pt x="14644" y="7941"/>
                  <a:pt x="14781" y="8003"/>
                  <a:pt x="14902" y="8133"/>
                </a:cubicBezTo>
                <a:cubicBezTo>
                  <a:pt x="15002" y="8234"/>
                  <a:pt x="15103" y="8535"/>
                  <a:pt x="14777" y="8760"/>
                </a:cubicBezTo>
                <a:cubicBezTo>
                  <a:pt x="14689" y="8821"/>
                  <a:pt x="14591" y="8849"/>
                  <a:pt x="14498" y="8849"/>
                </a:cubicBezTo>
                <a:cubicBezTo>
                  <a:pt x="14247" y="8849"/>
                  <a:pt x="14027" y="8645"/>
                  <a:pt x="14100" y="8334"/>
                </a:cubicBezTo>
                <a:cubicBezTo>
                  <a:pt x="14160" y="8079"/>
                  <a:pt x="14328" y="7941"/>
                  <a:pt x="14517" y="7941"/>
                </a:cubicBezTo>
                <a:close/>
                <a:moveTo>
                  <a:pt x="31161" y="8226"/>
                </a:moveTo>
                <a:cubicBezTo>
                  <a:pt x="31234" y="8226"/>
                  <a:pt x="31313" y="8244"/>
                  <a:pt x="31393" y="8284"/>
                </a:cubicBezTo>
                <a:cubicBezTo>
                  <a:pt x="31769" y="8509"/>
                  <a:pt x="31744" y="8910"/>
                  <a:pt x="31343" y="9111"/>
                </a:cubicBezTo>
                <a:cubicBezTo>
                  <a:pt x="31308" y="9132"/>
                  <a:pt x="31256" y="9146"/>
                  <a:pt x="31197" y="9146"/>
                </a:cubicBezTo>
                <a:cubicBezTo>
                  <a:pt x="31049" y="9146"/>
                  <a:pt x="30856" y="9061"/>
                  <a:pt x="30767" y="8810"/>
                </a:cubicBezTo>
                <a:cubicBezTo>
                  <a:pt x="30667" y="8510"/>
                  <a:pt x="30870" y="8226"/>
                  <a:pt x="31161" y="8226"/>
                </a:cubicBezTo>
                <a:close/>
                <a:moveTo>
                  <a:pt x="17286" y="8652"/>
                </a:moveTo>
                <a:cubicBezTo>
                  <a:pt x="17357" y="8652"/>
                  <a:pt x="17433" y="8670"/>
                  <a:pt x="17509" y="8710"/>
                </a:cubicBezTo>
                <a:cubicBezTo>
                  <a:pt x="17884" y="8936"/>
                  <a:pt x="17859" y="9337"/>
                  <a:pt x="17483" y="9537"/>
                </a:cubicBezTo>
                <a:cubicBezTo>
                  <a:pt x="17448" y="9558"/>
                  <a:pt x="17394" y="9572"/>
                  <a:pt x="17332" y="9572"/>
                </a:cubicBezTo>
                <a:cubicBezTo>
                  <a:pt x="17177" y="9572"/>
                  <a:pt x="16972" y="9487"/>
                  <a:pt x="16882" y="9236"/>
                </a:cubicBezTo>
                <a:cubicBezTo>
                  <a:pt x="16782" y="8936"/>
                  <a:pt x="17002" y="8652"/>
                  <a:pt x="17286" y="8652"/>
                </a:cubicBezTo>
                <a:close/>
                <a:moveTo>
                  <a:pt x="12424" y="9454"/>
                </a:moveTo>
                <a:cubicBezTo>
                  <a:pt x="12495" y="9454"/>
                  <a:pt x="12571" y="9472"/>
                  <a:pt x="12646" y="9512"/>
                </a:cubicBezTo>
                <a:cubicBezTo>
                  <a:pt x="13022" y="9738"/>
                  <a:pt x="12997" y="10139"/>
                  <a:pt x="12596" y="10339"/>
                </a:cubicBezTo>
                <a:cubicBezTo>
                  <a:pt x="12568" y="10360"/>
                  <a:pt x="12519" y="10374"/>
                  <a:pt x="12461" y="10374"/>
                </a:cubicBezTo>
                <a:cubicBezTo>
                  <a:pt x="12315" y="10374"/>
                  <a:pt x="12109" y="10289"/>
                  <a:pt x="12020" y="10038"/>
                </a:cubicBezTo>
                <a:cubicBezTo>
                  <a:pt x="11920" y="9738"/>
                  <a:pt x="12139" y="9454"/>
                  <a:pt x="12424" y="9454"/>
                </a:cubicBezTo>
                <a:close/>
                <a:moveTo>
                  <a:pt x="22875" y="10682"/>
                </a:moveTo>
                <a:cubicBezTo>
                  <a:pt x="22946" y="10682"/>
                  <a:pt x="23022" y="10700"/>
                  <a:pt x="23098" y="10740"/>
                </a:cubicBezTo>
                <a:cubicBezTo>
                  <a:pt x="23473" y="10966"/>
                  <a:pt x="23448" y="11367"/>
                  <a:pt x="23047" y="11567"/>
                </a:cubicBezTo>
                <a:cubicBezTo>
                  <a:pt x="23016" y="11590"/>
                  <a:pt x="22962" y="11606"/>
                  <a:pt x="22897" y="11606"/>
                </a:cubicBezTo>
                <a:cubicBezTo>
                  <a:pt x="22752" y="11606"/>
                  <a:pt x="22558" y="11526"/>
                  <a:pt x="22471" y="11266"/>
                </a:cubicBezTo>
                <a:cubicBezTo>
                  <a:pt x="22371" y="10966"/>
                  <a:pt x="22591" y="10682"/>
                  <a:pt x="22875" y="10682"/>
                </a:cubicBezTo>
                <a:close/>
                <a:moveTo>
                  <a:pt x="14504" y="11007"/>
                </a:moveTo>
                <a:cubicBezTo>
                  <a:pt x="14575" y="11007"/>
                  <a:pt x="14651" y="11026"/>
                  <a:pt x="14727" y="11066"/>
                </a:cubicBezTo>
                <a:cubicBezTo>
                  <a:pt x="15103" y="11291"/>
                  <a:pt x="15077" y="11692"/>
                  <a:pt x="14676" y="11893"/>
                </a:cubicBezTo>
                <a:cubicBezTo>
                  <a:pt x="14645" y="11916"/>
                  <a:pt x="14591" y="11932"/>
                  <a:pt x="14526" y="11932"/>
                </a:cubicBezTo>
                <a:cubicBezTo>
                  <a:pt x="14381" y="11932"/>
                  <a:pt x="14187" y="11852"/>
                  <a:pt x="14100" y="11592"/>
                </a:cubicBezTo>
                <a:cubicBezTo>
                  <a:pt x="14000" y="11292"/>
                  <a:pt x="14220" y="11007"/>
                  <a:pt x="14504" y="11007"/>
                </a:cubicBezTo>
                <a:close/>
                <a:moveTo>
                  <a:pt x="2419" y="11097"/>
                </a:moveTo>
                <a:cubicBezTo>
                  <a:pt x="2701" y="11097"/>
                  <a:pt x="2887" y="11330"/>
                  <a:pt x="2847" y="11692"/>
                </a:cubicBezTo>
                <a:cubicBezTo>
                  <a:pt x="2827" y="11794"/>
                  <a:pt x="2675" y="11977"/>
                  <a:pt x="2432" y="11977"/>
                </a:cubicBezTo>
                <a:cubicBezTo>
                  <a:pt x="2375" y="11977"/>
                  <a:pt x="2312" y="11967"/>
                  <a:pt x="2245" y="11943"/>
                </a:cubicBezTo>
                <a:cubicBezTo>
                  <a:pt x="1869" y="11818"/>
                  <a:pt x="1794" y="11316"/>
                  <a:pt x="2195" y="11141"/>
                </a:cubicBezTo>
                <a:cubicBezTo>
                  <a:pt x="2274" y="11111"/>
                  <a:pt x="2349" y="11097"/>
                  <a:pt x="2419" y="11097"/>
                </a:cubicBezTo>
                <a:close/>
                <a:moveTo>
                  <a:pt x="26123" y="11985"/>
                </a:moveTo>
                <a:cubicBezTo>
                  <a:pt x="26196" y="11985"/>
                  <a:pt x="26275" y="12003"/>
                  <a:pt x="26356" y="12043"/>
                </a:cubicBezTo>
                <a:cubicBezTo>
                  <a:pt x="26732" y="12269"/>
                  <a:pt x="26707" y="12670"/>
                  <a:pt x="26306" y="12870"/>
                </a:cubicBezTo>
                <a:cubicBezTo>
                  <a:pt x="26270" y="12892"/>
                  <a:pt x="26218" y="12905"/>
                  <a:pt x="26159" y="12905"/>
                </a:cubicBezTo>
                <a:cubicBezTo>
                  <a:pt x="26011" y="12905"/>
                  <a:pt x="25819" y="12821"/>
                  <a:pt x="25729" y="12570"/>
                </a:cubicBezTo>
                <a:cubicBezTo>
                  <a:pt x="25629" y="12269"/>
                  <a:pt x="25833" y="11985"/>
                  <a:pt x="26123" y="11985"/>
                </a:cubicBezTo>
                <a:close/>
                <a:moveTo>
                  <a:pt x="877" y="12689"/>
                </a:moveTo>
                <a:cubicBezTo>
                  <a:pt x="1140" y="12689"/>
                  <a:pt x="1327" y="12919"/>
                  <a:pt x="1268" y="13271"/>
                </a:cubicBezTo>
                <a:cubicBezTo>
                  <a:pt x="1247" y="13374"/>
                  <a:pt x="1091" y="13579"/>
                  <a:pt x="841" y="13579"/>
                </a:cubicBezTo>
                <a:cubicBezTo>
                  <a:pt x="787" y="13579"/>
                  <a:pt x="729" y="13569"/>
                  <a:pt x="666" y="13547"/>
                </a:cubicBezTo>
                <a:cubicBezTo>
                  <a:pt x="290" y="13422"/>
                  <a:pt x="215" y="12920"/>
                  <a:pt x="641" y="12745"/>
                </a:cubicBezTo>
                <a:cubicBezTo>
                  <a:pt x="723" y="12707"/>
                  <a:pt x="803" y="12689"/>
                  <a:pt x="877" y="12689"/>
                </a:cubicBezTo>
                <a:close/>
                <a:moveTo>
                  <a:pt x="22050" y="14717"/>
                </a:moveTo>
                <a:cubicBezTo>
                  <a:pt x="22120" y="14717"/>
                  <a:pt x="22195" y="14735"/>
                  <a:pt x="22270" y="14775"/>
                </a:cubicBezTo>
                <a:cubicBezTo>
                  <a:pt x="22646" y="15001"/>
                  <a:pt x="22646" y="15402"/>
                  <a:pt x="22245" y="15602"/>
                </a:cubicBezTo>
                <a:cubicBezTo>
                  <a:pt x="22207" y="15625"/>
                  <a:pt x="22149" y="15641"/>
                  <a:pt x="22084" y="15641"/>
                </a:cubicBezTo>
                <a:cubicBezTo>
                  <a:pt x="21938" y="15641"/>
                  <a:pt x="21756" y="15561"/>
                  <a:pt x="21669" y="15301"/>
                </a:cubicBezTo>
                <a:cubicBezTo>
                  <a:pt x="21569" y="15001"/>
                  <a:pt x="21773" y="14717"/>
                  <a:pt x="22050" y="14717"/>
                </a:cubicBezTo>
                <a:close/>
                <a:moveTo>
                  <a:pt x="23652" y="16546"/>
                </a:moveTo>
                <a:cubicBezTo>
                  <a:pt x="23723" y="16546"/>
                  <a:pt x="23799" y="16564"/>
                  <a:pt x="23874" y="16605"/>
                </a:cubicBezTo>
                <a:cubicBezTo>
                  <a:pt x="24250" y="16830"/>
                  <a:pt x="24225" y="17231"/>
                  <a:pt x="23849" y="17432"/>
                </a:cubicBezTo>
                <a:cubicBezTo>
                  <a:pt x="23814" y="17453"/>
                  <a:pt x="23760" y="17466"/>
                  <a:pt x="23698" y="17466"/>
                </a:cubicBezTo>
                <a:cubicBezTo>
                  <a:pt x="23543" y="17466"/>
                  <a:pt x="23338" y="17382"/>
                  <a:pt x="23248" y="17131"/>
                </a:cubicBezTo>
                <a:cubicBezTo>
                  <a:pt x="23148" y="16831"/>
                  <a:pt x="23368" y="16546"/>
                  <a:pt x="23652" y="16546"/>
                </a:cubicBezTo>
                <a:close/>
                <a:moveTo>
                  <a:pt x="4896" y="19569"/>
                </a:moveTo>
                <a:cubicBezTo>
                  <a:pt x="4970" y="19569"/>
                  <a:pt x="5049" y="19590"/>
                  <a:pt x="5128" y="19637"/>
                </a:cubicBezTo>
                <a:cubicBezTo>
                  <a:pt x="5503" y="19838"/>
                  <a:pt x="5478" y="20239"/>
                  <a:pt x="5102" y="20464"/>
                </a:cubicBezTo>
                <a:cubicBezTo>
                  <a:pt x="5068" y="20478"/>
                  <a:pt x="5017" y="20488"/>
                  <a:pt x="4958" y="20488"/>
                </a:cubicBezTo>
                <a:cubicBezTo>
                  <a:pt x="4802" y="20488"/>
                  <a:pt x="4592" y="20418"/>
                  <a:pt x="4501" y="20164"/>
                </a:cubicBezTo>
                <a:cubicBezTo>
                  <a:pt x="4402" y="19866"/>
                  <a:pt x="4616" y="19569"/>
                  <a:pt x="4896" y="19569"/>
                </a:cubicBezTo>
                <a:close/>
                <a:moveTo>
                  <a:pt x="11501" y="22276"/>
                </a:moveTo>
                <a:cubicBezTo>
                  <a:pt x="11577" y="22276"/>
                  <a:pt x="11660" y="22297"/>
                  <a:pt x="11744" y="22344"/>
                </a:cubicBezTo>
                <a:cubicBezTo>
                  <a:pt x="12120" y="22545"/>
                  <a:pt x="12095" y="22946"/>
                  <a:pt x="11694" y="23171"/>
                </a:cubicBezTo>
                <a:cubicBezTo>
                  <a:pt x="11660" y="23185"/>
                  <a:pt x="11613" y="23194"/>
                  <a:pt x="11558" y="23194"/>
                </a:cubicBezTo>
                <a:cubicBezTo>
                  <a:pt x="11409" y="23194"/>
                  <a:pt x="11209" y="23121"/>
                  <a:pt x="11118" y="22845"/>
                </a:cubicBezTo>
                <a:cubicBezTo>
                  <a:pt x="11019" y="22568"/>
                  <a:pt x="11216" y="22276"/>
                  <a:pt x="11501" y="22276"/>
                </a:cubicBezTo>
                <a:close/>
                <a:moveTo>
                  <a:pt x="7230" y="23930"/>
                </a:moveTo>
                <a:cubicBezTo>
                  <a:pt x="7302" y="23930"/>
                  <a:pt x="7380" y="23951"/>
                  <a:pt x="7458" y="23998"/>
                </a:cubicBezTo>
                <a:cubicBezTo>
                  <a:pt x="7859" y="24199"/>
                  <a:pt x="7834" y="24600"/>
                  <a:pt x="7433" y="24825"/>
                </a:cubicBezTo>
                <a:cubicBezTo>
                  <a:pt x="7399" y="24839"/>
                  <a:pt x="7349" y="24849"/>
                  <a:pt x="7293" y="24849"/>
                </a:cubicBezTo>
                <a:cubicBezTo>
                  <a:pt x="7144" y="24849"/>
                  <a:pt x="6948" y="24779"/>
                  <a:pt x="6857" y="24525"/>
                </a:cubicBezTo>
                <a:cubicBezTo>
                  <a:pt x="6758" y="24227"/>
                  <a:pt x="6956" y="23930"/>
                  <a:pt x="7230" y="23930"/>
                </a:cubicBezTo>
                <a:close/>
                <a:moveTo>
                  <a:pt x="11954" y="25233"/>
                </a:moveTo>
                <a:cubicBezTo>
                  <a:pt x="12029" y="25233"/>
                  <a:pt x="12111" y="25254"/>
                  <a:pt x="12195" y="25302"/>
                </a:cubicBezTo>
                <a:cubicBezTo>
                  <a:pt x="12571" y="25502"/>
                  <a:pt x="12546" y="25903"/>
                  <a:pt x="12145" y="26129"/>
                </a:cubicBezTo>
                <a:cubicBezTo>
                  <a:pt x="12111" y="26142"/>
                  <a:pt x="12061" y="26152"/>
                  <a:pt x="12005" y="26152"/>
                </a:cubicBezTo>
                <a:cubicBezTo>
                  <a:pt x="11856" y="26152"/>
                  <a:pt x="11660" y="26082"/>
                  <a:pt x="11569" y="25828"/>
                </a:cubicBezTo>
                <a:cubicBezTo>
                  <a:pt x="11470" y="25531"/>
                  <a:pt x="11668" y="25233"/>
                  <a:pt x="11954" y="25233"/>
                </a:cubicBezTo>
                <a:close/>
                <a:moveTo>
                  <a:pt x="6904" y="1"/>
                </a:moveTo>
                <a:cubicBezTo>
                  <a:pt x="6700" y="1"/>
                  <a:pt x="6481" y="88"/>
                  <a:pt x="6255" y="314"/>
                </a:cubicBezTo>
                <a:cubicBezTo>
                  <a:pt x="6180" y="439"/>
                  <a:pt x="6130" y="590"/>
                  <a:pt x="6130" y="790"/>
                </a:cubicBezTo>
                <a:cubicBezTo>
                  <a:pt x="6095" y="1284"/>
                  <a:pt x="6457" y="1580"/>
                  <a:pt x="6850" y="1580"/>
                </a:cubicBezTo>
                <a:cubicBezTo>
                  <a:pt x="7015" y="1580"/>
                  <a:pt x="7185" y="1528"/>
                  <a:pt x="7333" y="1417"/>
                </a:cubicBezTo>
                <a:lnTo>
                  <a:pt x="9413" y="2645"/>
                </a:lnTo>
                <a:cubicBezTo>
                  <a:pt x="9388" y="2720"/>
                  <a:pt x="9363" y="2795"/>
                  <a:pt x="9363" y="2870"/>
                </a:cubicBezTo>
                <a:cubicBezTo>
                  <a:pt x="9330" y="3375"/>
                  <a:pt x="9702" y="3676"/>
                  <a:pt x="10102" y="3676"/>
                </a:cubicBezTo>
                <a:cubicBezTo>
                  <a:pt x="10298" y="3676"/>
                  <a:pt x="10501" y="3604"/>
                  <a:pt x="10666" y="3447"/>
                </a:cubicBezTo>
                <a:cubicBezTo>
                  <a:pt x="10742" y="3347"/>
                  <a:pt x="10817" y="3246"/>
                  <a:pt x="10842" y="3171"/>
                </a:cubicBezTo>
                <a:lnTo>
                  <a:pt x="12095" y="3422"/>
                </a:lnTo>
                <a:cubicBezTo>
                  <a:pt x="12120" y="3472"/>
                  <a:pt x="12120" y="3522"/>
                  <a:pt x="12120" y="3572"/>
                </a:cubicBezTo>
                <a:cubicBezTo>
                  <a:pt x="12170" y="3697"/>
                  <a:pt x="12270" y="3823"/>
                  <a:pt x="12421" y="3948"/>
                </a:cubicBezTo>
                <a:cubicBezTo>
                  <a:pt x="12546" y="4048"/>
                  <a:pt x="12671" y="4098"/>
                  <a:pt x="12797" y="4123"/>
                </a:cubicBezTo>
                <a:lnTo>
                  <a:pt x="14025" y="7808"/>
                </a:lnTo>
                <a:cubicBezTo>
                  <a:pt x="13824" y="7958"/>
                  <a:pt x="13699" y="8234"/>
                  <a:pt x="13774" y="8660"/>
                </a:cubicBezTo>
                <a:cubicBezTo>
                  <a:pt x="13799" y="8710"/>
                  <a:pt x="13824" y="8735"/>
                  <a:pt x="13849" y="8785"/>
                </a:cubicBezTo>
                <a:lnTo>
                  <a:pt x="12997" y="9337"/>
                </a:lnTo>
                <a:cubicBezTo>
                  <a:pt x="12872" y="9211"/>
                  <a:pt x="12671" y="9136"/>
                  <a:pt x="12421" y="9111"/>
                </a:cubicBezTo>
                <a:cubicBezTo>
                  <a:pt x="12270" y="9111"/>
                  <a:pt x="12120" y="9161"/>
                  <a:pt x="11970" y="9286"/>
                </a:cubicBezTo>
                <a:cubicBezTo>
                  <a:pt x="11869" y="9337"/>
                  <a:pt x="11794" y="9437"/>
                  <a:pt x="11744" y="9512"/>
                </a:cubicBezTo>
                <a:lnTo>
                  <a:pt x="6406" y="8434"/>
                </a:lnTo>
                <a:cubicBezTo>
                  <a:pt x="6431" y="8359"/>
                  <a:pt x="6431" y="8259"/>
                  <a:pt x="6406" y="8184"/>
                </a:cubicBezTo>
                <a:cubicBezTo>
                  <a:pt x="6322" y="7618"/>
                  <a:pt x="5905" y="7438"/>
                  <a:pt x="5639" y="7438"/>
                </a:cubicBezTo>
                <a:cubicBezTo>
                  <a:pt x="5587" y="7438"/>
                  <a:pt x="5540" y="7444"/>
                  <a:pt x="5503" y="7457"/>
                </a:cubicBezTo>
                <a:cubicBezTo>
                  <a:pt x="5102" y="7607"/>
                  <a:pt x="4777" y="7883"/>
                  <a:pt x="4902" y="8509"/>
                </a:cubicBezTo>
                <a:cubicBezTo>
                  <a:pt x="4927" y="8560"/>
                  <a:pt x="4952" y="8610"/>
                  <a:pt x="4977" y="8660"/>
                </a:cubicBezTo>
                <a:lnTo>
                  <a:pt x="2797" y="10815"/>
                </a:lnTo>
                <a:lnTo>
                  <a:pt x="2947" y="10941"/>
                </a:lnTo>
                <a:cubicBezTo>
                  <a:pt x="2775" y="10830"/>
                  <a:pt x="2585" y="10749"/>
                  <a:pt x="2385" y="10749"/>
                </a:cubicBezTo>
                <a:cubicBezTo>
                  <a:pt x="2178" y="10749"/>
                  <a:pt x="1961" y="10836"/>
                  <a:pt x="1744" y="11066"/>
                </a:cubicBezTo>
                <a:cubicBezTo>
                  <a:pt x="1669" y="11191"/>
                  <a:pt x="1619" y="11342"/>
                  <a:pt x="1594" y="11542"/>
                </a:cubicBezTo>
                <a:cubicBezTo>
                  <a:pt x="1594" y="11743"/>
                  <a:pt x="1644" y="11893"/>
                  <a:pt x="1744" y="12043"/>
                </a:cubicBezTo>
                <a:lnTo>
                  <a:pt x="1243" y="12469"/>
                </a:lnTo>
                <a:cubicBezTo>
                  <a:pt x="1098" y="12391"/>
                  <a:pt x="944" y="12338"/>
                  <a:pt x="784" y="12338"/>
                </a:cubicBezTo>
                <a:cubicBezTo>
                  <a:pt x="583" y="12338"/>
                  <a:pt x="374" y="12422"/>
                  <a:pt x="165" y="12645"/>
                </a:cubicBezTo>
                <a:cubicBezTo>
                  <a:pt x="90" y="12770"/>
                  <a:pt x="40" y="12920"/>
                  <a:pt x="40" y="13121"/>
                </a:cubicBezTo>
                <a:cubicBezTo>
                  <a:pt x="0" y="13618"/>
                  <a:pt x="370" y="13909"/>
                  <a:pt x="762" y="13909"/>
                </a:cubicBezTo>
                <a:cubicBezTo>
                  <a:pt x="864" y="13909"/>
                  <a:pt x="969" y="13889"/>
                  <a:pt x="1067" y="13848"/>
                </a:cubicBezTo>
                <a:lnTo>
                  <a:pt x="4300" y="19537"/>
                </a:lnTo>
                <a:cubicBezTo>
                  <a:pt x="3899" y="19988"/>
                  <a:pt x="4200" y="20690"/>
                  <a:pt x="4802" y="20765"/>
                </a:cubicBezTo>
                <a:cubicBezTo>
                  <a:pt x="4846" y="20772"/>
                  <a:pt x="4888" y="20776"/>
                  <a:pt x="4928" y="20776"/>
                </a:cubicBezTo>
                <a:cubicBezTo>
                  <a:pt x="5025" y="20776"/>
                  <a:pt x="5114" y="20758"/>
                  <a:pt x="5203" y="20740"/>
                </a:cubicBezTo>
                <a:lnTo>
                  <a:pt x="6706" y="23823"/>
                </a:lnTo>
                <a:cubicBezTo>
                  <a:pt x="6205" y="24274"/>
                  <a:pt x="6506" y="25051"/>
                  <a:pt x="7133" y="25126"/>
                </a:cubicBezTo>
                <a:cubicBezTo>
                  <a:pt x="7187" y="25135"/>
                  <a:pt x="7238" y="25139"/>
                  <a:pt x="7288" y="25139"/>
                </a:cubicBezTo>
                <a:cubicBezTo>
                  <a:pt x="7512" y="25139"/>
                  <a:pt x="7686" y="25053"/>
                  <a:pt x="7809" y="24951"/>
                </a:cubicBezTo>
                <a:lnTo>
                  <a:pt x="11193" y="25502"/>
                </a:lnTo>
                <a:cubicBezTo>
                  <a:pt x="11092" y="25903"/>
                  <a:pt x="11368" y="26354"/>
                  <a:pt x="11869" y="26429"/>
                </a:cubicBezTo>
                <a:cubicBezTo>
                  <a:pt x="11927" y="26438"/>
                  <a:pt x="11982" y="26442"/>
                  <a:pt x="12033" y="26442"/>
                </a:cubicBezTo>
                <a:cubicBezTo>
                  <a:pt x="12587" y="26442"/>
                  <a:pt x="12797" y="25982"/>
                  <a:pt x="12797" y="25753"/>
                </a:cubicBezTo>
                <a:cubicBezTo>
                  <a:pt x="12772" y="25352"/>
                  <a:pt x="12596" y="24951"/>
                  <a:pt x="11970" y="24875"/>
                </a:cubicBezTo>
                <a:cubicBezTo>
                  <a:pt x="11819" y="24901"/>
                  <a:pt x="11669" y="24951"/>
                  <a:pt x="11519" y="25051"/>
                </a:cubicBezTo>
                <a:cubicBezTo>
                  <a:pt x="11493" y="25076"/>
                  <a:pt x="11443" y="25101"/>
                  <a:pt x="11418" y="25151"/>
                </a:cubicBezTo>
                <a:lnTo>
                  <a:pt x="8060" y="24600"/>
                </a:lnTo>
                <a:cubicBezTo>
                  <a:pt x="8060" y="24550"/>
                  <a:pt x="8085" y="24500"/>
                  <a:pt x="8085" y="24449"/>
                </a:cubicBezTo>
                <a:cubicBezTo>
                  <a:pt x="8085" y="24374"/>
                  <a:pt x="8060" y="24299"/>
                  <a:pt x="8035" y="24199"/>
                </a:cubicBezTo>
                <a:lnTo>
                  <a:pt x="10992" y="23271"/>
                </a:lnTo>
                <a:cubicBezTo>
                  <a:pt x="11092" y="23372"/>
                  <a:pt x="11243" y="23447"/>
                  <a:pt x="11393" y="23472"/>
                </a:cubicBezTo>
                <a:cubicBezTo>
                  <a:pt x="11440" y="23477"/>
                  <a:pt x="11484" y="23480"/>
                  <a:pt x="11527" y="23480"/>
                </a:cubicBezTo>
                <a:cubicBezTo>
                  <a:pt x="12106" y="23480"/>
                  <a:pt x="12346" y="23029"/>
                  <a:pt x="12346" y="22795"/>
                </a:cubicBezTo>
                <a:cubicBezTo>
                  <a:pt x="12321" y="22394"/>
                  <a:pt x="12145" y="21993"/>
                  <a:pt x="11519" y="21918"/>
                </a:cubicBezTo>
                <a:cubicBezTo>
                  <a:pt x="11368" y="21943"/>
                  <a:pt x="11218" y="21993"/>
                  <a:pt x="11067" y="22093"/>
                </a:cubicBezTo>
                <a:cubicBezTo>
                  <a:pt x="10742" y="22319"/>
                  <a:pt x="10666" y="22670"/>
                  <a:pt x="10767" y="22946"/>
                </a:cubicBezTo>
                <a:lnTo>
                  <a:pt x="7859" y="23873"/>
                </a:lnTo>
                <a:cubicBezTo>
                  <a:pt x="7734" y="23723"/>
                  <a:pt x="7559" y="23597"/>
                  <a:pt x="7258" y="23572"/>
                </a:cubicBezTo>
                <a:cubicBezTo>
                  <a:pt x="7183" y="23597"/>
                  <a:pt x="7107" y="23597"/>
                  <a:pt x="7032" y="23622"/>
                </a:cubicBezTo>
                <a:lnTo>
                  <a:pt x="5529" y="20540"/>
                </a:lnTo>
                <a:cubicBezTo>
                  <a:pt x="5679" y="20389"/>
                  <a:pt x="5729" y="20214"/>
                  <a:pt x="5729" y="20088"/>
                </a:cubicBezTo>
                <a:cubicBezTo>
                  <a:pt x="5729" y="19687"/>
                  <a:pt x="5529" y="19286"/>
                  <a:pt x="4902" y="19211"/>
                </a:cubicBezTo>
                <a:cubicBezTo>
                  <a:pt x="4802" y="19236"/>
                  <a:pt x="4701" y="19261"/>
                  <a:pt x="4601" y="19312"/>
                </a:cubicBezTo>
                <a:lnTo>
                  <a:pt x="1368" y="13622"/>
                </a:lnTo>
                <a:cubicBezTo>
                  <a:pt x="1669" y="13296"/>
                  <a:pt x="1644" y="12946"/>
                  <a:pt x="1518" y="12720"/>
                </a:cubicBezTo>
                <a:lnTo>
                  <a:pt x="2045" y="12269"/>
                </a:lnTo>
                <a:cubicBezTo>
                  <a:pt x="2141" y="12313"/>
                  <a:pt x="2243" y="12335"/>
                  <a:pt x="2346" y="12335"/>
                </a:cubicBezTo>
                <a:cubicBezTo>
                  <a:pt x="2538" y="12335"/>
                  <a:pt x="2734" y="12257"/>
                  <a:pt x="2897" y="12093"/>
                </a:cubicBezTo>
                <a:cubicBezTo>
                  <a:pt x="3298" y="11692"/>
                  <a:pt x="3198" y="11241"/>
                  <a:pt x="3022" y="11041"/>
                </a:cubicBezTo>
                <a:lnTo>
                  <a:pt x="3022" y="11041"/>
                </a:lnTo>
                <a:lnTo>
                  <a:pt x="3072" y="11091"/>
                </a:lnTo>
                <a:lnTo>
                  <a:pt x="5253" y="8936"/>
                </a:lnTo>
                <a:cubicBezTo>
                  <a:pt x="5394" y="9030"/>
                  <a:pt x="5539" y="9071"/>
                  <a:pt x="5677" y="9071"/>
                </a:cubicBezTo>
                <a:cubicBezTo>
                  <a:pt x="5905" y="9071"/>
                  <a:pt x="6115" y="8957"/>
                  <a:pt x="6255" y="8785"/>
                </a:cubicBezTo>
                <a:lnTo>
                  <a:pt x="11619" y="9888"/>
                </a:lnTo>
                <a:cubicBezTo>
                  <a:pt x="11619" y="10239"/>
                  <a:pt x="11894" y="10590"/>
                  <a:pt x="12321" y="10640"/>
                </a:cubicBezTo>
                <a:cubicBezTo>
                  <a:pt x="12377" y="10651"/>
                  <a:pt x="12431" y="10656"/>
                  <a:pt x="12482" y="10656"/>
                </a:cubicBezTo>
                <a:cubicBezTo>
                  <a:pt x="12659" y="10656"/>
                  <a:pt x="12806" y="10598"/>
                  <a:pt x="12922" y="10540"/>
                </a:cubicBezTo>
                <a:lnTo>
                  <a:pt x="13774" y="11141"/>
                </a:lnTo>
                <a:cubicBezTo>
                  <a:pt x="13574" y="11592"/>
                  <a:pt x="13849" y="12144"/>
                  <a:pt x="14401" y="12194"/>
                </a:cubicBezTo>
                <a:cubicBezTo>
                  <a:pt x="14459" y="12202"/>
                  <a:pt x="14513" y="12206"/>
                  <a:pt x="14565" y="12206"/>
                </a:cubicBezTo>
                <a:cubicBezTo>
                  <a:pt x="15118" y="12206"/>
                  <a:pt x="15328" y="11748"/>
                  <a:pt x="15328" y="11542"/>
                </a:cubicBezTo>
                <a:cubicBezTo>
                  <a:pt x="15328" y="11342"/>
                  <a:pt x="15278" y="11166"/>
                  <a:pt x="15178" y="11016"/>
                </a:cubicBezTo>
                <a:lnTo>
                  <a:pt x="16907" y="9763"/>
                </a:lnTo>
                <a:cubicBezTo>
                  <a:pt x="16982" y="9813"/>
                  <a:pt x="17082" y="9838"/>
                  <a:pt x="17183" y="9838"/>
                </a:cubicBezTo>
                <a:cubicBezTo>
                  <a:pt x="17241" y="9846"/>
                  <a:pt x="17295" y="9850"/>
                  <a:pt x="17347" y="9850"/>
                </a:cubicBezTo>
                <a:cubicBezTo>
                  <a:pt x="17904" y="9850"/>
                  <a:pt x="18133" y="9392"/>
                  <a:pt x="18110" y="9186"/>
                </a:cubicBezTo>
                <a:cubicBezTo>
                  <a:pt x="18110" y="9086"/>
                  <a:pt x="18110" y="8986"/>
                  <a:pt x="18085" y="8885"/>
                </a:cubicBezTo>
                <a:lnTo>
                  <a:pt x="20942" y="7682"/>
                </a:lnTo>
                <a:cubicBezTo>
                  <a:pt x="21067" y="7808"/>
                  <a:pt x="21218" y="7908"/>
                  <a:pt x="21418" y="7933"/>
                </a:cubicBezTo>
                <a:cubicBezTo>
                  <a:pt x="21468" y="7939"/>
                  <a:pt x="21515" y="7942"/>
                  <a:pt x="21560" y="7942"/>
                </a:cubicBezTo>
                <a:cubicBezTo>
                  <a:pt x="21692" y="7942"/>
                  <a:pt x="21801" y="7914"/>
                  <a:pt x="21895" y="7858"/>
                </a:cubicBezTo>
                <a:lnTo>
                  <a:pt x="22496" y="10464"/>
                </a:lnTo>
                <a:cubicBezTo>
                  <a:pt x="22471" y="10489"/>
                  <a:pt x="22446" y="10489"/>
                  <a:pt x="22421" y="10514"/>
                </a:cubicBezTo>
                <a:cubicBezTo>
                  <a:pt x="21869" y="10890"/>
                  <a:pt x="22045" y="11617"/>
                  <a:pt x="22571" y="11818"/>
                </a:cubicBezTo>
                <a:lnTo>
                  <a:pt x="22020" y="14374"/>
                </a:lnTo>
                <a:cubicBezTo>
                  <a:pt x="21895" y="14399"/>
                  <a:pt x="21769" y="14449"/>
                  <a:pt x="21619" y="14550"/>
                </a:cubicBezTo>
                <a:cubicBezTo>
                  <a:pt x="20992" y="14976"/>
                  <a:pt x="21268" y="15828"/>
                  <a:pt x="21945" y="15903"/>
                </a:cubicBezTo>
                <a:cubicBezTo>
                  <a:pt x="22019" y="15916"/>
                  <a:pt x="22087" y="15923"/>
                  <a:pt x="22151" y="15923"/>
                </a:cubicBezTo>
                <a:cubicBezTo>
                  <a:pt x="22324" y="15923"/>
                  <a:pt x="22461" y="15876"/>
                  <a:pt x="22571" y="15803"/>
                </a:cubicBezTo>
                <a:lnTo>
                  <a:pt x="23098" y="16454"/>
                </a:lnTo>
                <a:cubicBezTo>
                  <a:pt x="22621" y="16905"/>
                  <a:pt x="22922" y="17657"/>
                  <a:pt x="23549" y="17733"/>
                </a:cubicBezTo>
                <a:cubicBezTo>
                  <a:pt x="23606" y="17741"/>
                  <a:pt x="23661" y="17745"/>
                  <a:pt x="23713" y="17745"/>
                </a:cubicBezTo>
                <a:cubicBezTo>
                  <a:pt x="24270" y="17745"/>
                  <a:pt x="24499" y="17285"/>
                  <a:pt x="24476" y="17056"/>
                </a:cubicBezTo>
                <a:cubicBezTo>
                  <a:pt x="24476" y="16655"/>
                  <a:pt x="24275" y="16254"/>
                  <a:pt x="23649" y="16179"/>
                </a:cubicBezTo>
                <a:cubicBezTo>
                  <a:pt x="23574" y="16204"/>
                  <a:pt x="23524" y="16229"/>
                  <a:pt x="23448" y="16254"/>
                </a:cubicBezTo>
                <a:lnTo>
                  <a:pt x="22822" y="15502"/>
                </a:lnTo>
                <a:cubicBezTo>
                  <a:pt x="22872" y="15402"/>
                  <a:pt x="22897" y="15327"/>
                  <a:pt x="22897" y="15251"/>
                </a:cubicBezTo>
                <a:cubicBezTo>
                  <a:pt x="22872" y="14926"/>
                  <a:pt x="22747" y="14600"/>
                  <a:pt x="22396" y="14449"/>
                </a:cubicBezTo>
                <a:lnTo>
                  <a:pt x="22947" y="11893"/>
                </a:lnTo>
                <a:cubicBezTo>
                  <a:pt x="23248" y="11868"/>
                  <a:pt x="23448" y="11743"/>
                  <a:pt x="23574" y="11567"/>
                </a:cubicBezTo>
                <a:lnTo>
                  <a:pt x="25353" y="12319"/>
                </a:lnTo>
                <a:cubicBezTo>
                  <a:pt x="25278" y="12720"/>
                  <a:pt x="25554" y="13121"/>
                  <a:pt x="26030" y="13171"/>
                </a:cubicBezTo>
                <a:cubicBezTo>
                  <a:pt x="26088" y="13180"/>
                  <a:pt x="26142" y="13184"/>
                  <a:pt x="26194" y="13184"/>
                </a:cubicBezTo>
                <a:cubicBezTo>
                  <a:pt x="26748" y="13184"/>
                  <a:pt x="26957" y="12726"/>
                  <a:pt x="26957" y="12519"/>
                </a:cubicBezTo>
                <a:cubicBezTo>
                  <a:pt x="26957" y="12394"/>
                  <a:pt x="26932" y="12294"/>
                  <a:pt x="26907" y="12169"/>
                </a:cubicBezTo>
                <a:lnTo>
                  <a:pt x="30692" y="9261"/>
                </a:lnTo>
                <a:cubicBezTo>
                  <a:pt x="30792" y="9337"/>
                  <a:pt x="30917" y="9387"/>
                  <a:pt x="31068" y="9412"/>
                </a:cubicBezTo>
                <a:cubicBezTo>
                  <a:pt x="31125" y="9420"/>
                  <a:pt x="31180" y="9424"/>
                  <a:pt x="31232" y="9424"/>
                </a:cubicBezTo>
                <a:cubicBezTo>
                  <a:pt x="31785" y="9424"/>
                  <a:pt x="31995" y="8966"/>
                  <a:pt x="31995" y="8760"/>
                </a:cubicBezTo>
                <a:cubicBezTo>
                  <a:pt x="31970" y="8334"/>
                  <a:pt x="31794" y="7933"/>
                  <a:pt x="31168" y="7883"/>
                </a:cubicBezTo>
                <a:cubicBezTo>
                  <a:pt x="31017" y="7883"/>
                  <a:pt x="30867" y="7933"/>
                  <a:pt x="30717" y="8058"/>
                </a:cubicBezTo>
                <a:cubicBezTo>
                  <a:pt x="30366" y="8284"/>
                  <a:pt x="30291" y="8660"/>
                  <a:pt x="30441" y="8961"/>
                </a:cubicBezTo>
                <a:lnTo>
                  <a:pt x="26682" y="11843"/>
                </a:lnTo>
                <a:cubicBezTo>
                  <a:pt x="26556" y="11743"/>
                  <a:pt x="26381" y="11667"/>
                  <a:pt x="26130" y="11642"/>
                </a:cubicBezTo>
                <a:cubicBezTo>
                  <a:pt x="25980" y="11642"/>
                  <a:pt x="25829" y="11717"/>
                  <a:pt x="25679" y="11818"/>
                </a:cubicBezTo>
                <a:cubicBezTo>
                  <a:pt x="25604" y="11868"/>
                  <a:pt x="25554" y="11918"/>
                  <a:pt x="25504" y="11968"/>
                </a:cubicBezTo>
                <a:lnTo>
                  <a:pt x="23699" y="11216"/>
                </a:lnTo>
                <a:cubicBezTo>
                  <a:pt x="23674" y="10790"/>
                  <a:pt x="23499" y="10389"/>
                  <a:pt x="22872" y="10339"/>
                </a:cubicBezTo>
                <a:lnTo>
                  <a:pt x="22847" y="10339"/>
                </a:lnTo>
                <a:lnTo>
                  <a:pt x="22245" y="7607"/>
                </a:lnTo>
                <a:cubicBezTo>
                  <a:pt x="22321" y="7482"/>
                  <a:pt x="22371" y="7357"/>
                  <a:pt x="22371" y="7256"/>
                </a:cubicBezTo>
                <a:cubicBezTo>
                  <a:pt x="22346" y="7006"/>
                  <a:pt x="22270" y="6755"/>
                  <a:pt x="22095" y="6605"/>
                </a:cubicBezTo>
                <a:lnTo>
                  <a:pt x="23674" y="2996"/>
                </a:lnTo>
                <a:lnTo>
                  <a:pt x="23499" y="2920"/>
                </a:lnTo>
                <a:lnTo>
                  <a:pt x="23499" y="2920"/>
                </a:lnTo>
                <a:cubicBezTo>
                  <a:pt x="23556" y="2929"/>
                  <a:pt x="23611" y="2933"/>
                  <a:pt x="23663" y="2933"/>
                </a:cubicBezTo>
                <a:cubicBezTo>
                  <a:pt x="24220" y="2933"/>
                  <a:pt x="24451" y="2473"/>
                  <a:pt x="24451" y="2244"/>
                </a:cubicBezTo>
                <a:cubicBezTo>
                  <a:pt x="24426" y="1843"/>
                  <a:pt x="24250" y="1442"/>
                  <a:pt x="23624" y="1367"/>
                </a:cubicBezTo>
                <a:cubicBezTo>
                  <a:pt x="23473" y="1392"/>
                  <a:pt x="23323" y="1442"/>
                  <a:pt x="23173" y="1567"/>
                </a:cubicBezTo>
                <a:cubicBezTo>
                  <a:pt x="22596" y="1943"/>
                  <a:pt x="22797" y="2670"/>
                  <a:pt x="23323" y="2870"/>
                </a:cubicBezTo>
                <a:lnTo>
                  <a:pt x="21744" y="6429"/>
                </a:lnTo>
                <a:cubicBezTo>
                  <a:pt x="21694" y="6404"/>
                  <a:pt x="21619" y="6379"/>
                  <a:pt x="21519" y="6379"/>
                </a:cubicBezTo>
                <a:cubicBezTo>
                  <a:pt x="21393" y="6404"/>
                  <a:pt x="21243" y="6454"/>
                  <a:pt x="21093" y="6555"/>
                </a:cubicBezTo>
                <a:cubicBezTo>
                  <a:pt x="20767" y="6780"/>
                  <a:pt x="20692" y="7081"/>
                  <a:pt x="20767" y="7357"/>
                </a:cubicBezTo>
                <a:lnTo>
                  <a:pt x="17884" y="8560"/>
                </a:lnTo>
                <a:cubicBezTo>
                  <a:pt x="17759" y="8434"/>
                  <a:pt x="17559" y="8334"/>
                  <a:pt x="17283" y="8309"/>
                </a:cubicBezTo>
                <a:cubicBezTo>
                  <a:pt x="17133" y="8309"/>
                  <a:pt x="17007" y="8359"/>
                  <a:pt x="16832" y="8484"/>
                </a:cubicBezTo>
                <a:cubicBezTo>
                  <a:pt x="16431" y="8735"/>
                  <a:pt x="16406" y="9186"/>
                  <a:pt x="16631" y="9487"/>
                </a:cubicBezTo>
                <a:lnTo>
                  <a:pt x="14902" y="10765"/>
                </a:lnTo>
                <a:cubicBezTo>
                  <a:pt x="14802" y="10715"/>
                  <a:pt x="14651" y="10665"/>
                  <a:pt x="14501" y="10665"/>
                </a:cubicBezTo>
                <a:cubicBezTo>
                  <a:pt x="14351" y="10665"/>
                  <a:pt x="14200" y="10740"/>
                  <a:pt x="14050" y="10840"/>
                </a:cubicBezTo>
                <a:cubicBezTo>
                  <a:pt x="14050" y="10840"/>
                  <a:pt x="14025" y="10840"/>
                  <a:pt x="14025" y="10865"/>
                </a:cubicBezTo>
                <a:lnTo>
                  <a:pt x="13173" y="10239"/>
                </a:lnTo>
                <a:cubicBezTo>
                  <a:pt x="13223" y="10139"/>
                  <a:pt x="13248" y="10038"/>
                  <a:pt x="13248" y="9988"/>
                </a:cubicBezTo>
                <a:cubicBezTo>
                  <a:pt x="13248" y="9863"/>
                  <a:pt x="13223" y="9763"/>
                  <a:pt x="13198" y="9662"/>
                </a:cubicBezTo>
                <a:lnTo>
                  <a:pt x="14125" y="9061"/>
                </a:lnTo>
                <a:cubicBezTo>
                  <a:pt x="14270" y="9168"/>
                  <a:pt x="14421" y="9215"/>
                  <a:pt x="14564" y="9215"/>
                </a:cubicBezTo>
                <a:cubicBezTo>
                  <a:pt x="14992" y="9215"/>
                  <a:pt x="15353" y="8797"/>
                  <a:pt x="15278" y="8309"/>
                </a:cubicBezTo>
                <a:cubicBezTo>
                  <a:pt x="15194" y="7765"/>
                  <a:pt x="14779" y="7588"/>
                  <a:pt x="14513" y="7588"/>
                </a:cubicBezTo>
                <a:cubicBezTo>
                  <a:pt x="14460" y="7588"/>
                  <a:pt x="14413" y="7595"/>
                  <a:pt x="14376" y="7607"/>
                </a:cubicBezTo>
                <a:lnTo>
                  <a:pt x="13198" y="4073"/>
                </a:lnTo>
                <a:cubicBezTo>
                  <a:pt x="13498" y="3948"/>
                  <a:pt x="13699" y="3622"/>
                  <a:pt x="13649" y="3246"/>
                </a:cubicBezTo>
                <a:cubicBezTo>
                  <a:pt x="13624" y="3196"/>
                  <a:pt x="13624" y="3146"/>
                  <a:pt x="13599" y="3121"/>
                </a:cubicBezTo>
                <a:lnTo>
                  <a:pt x="14702" y="2269"/>
                </a:lnTo>
                <a:cubicBezTo>
                  <a:pt x="14842" y="2422"/>
                  <a:pt x="15041" y="2504"/>
                  <a:pt x="15246" y="2504"/>
                </a:cubicBezTo>
                <a:cubicBezTo>
                  <a:pt x="15443" y="2504"/>
                  <a:pt x="15645" y="2428"/>
                  <a:pt x="15804" y="2269"/>
                </a:cubicBezTo>
                <a:cubicBezTo>
                  <a:pt x="16306" y="1793"/>
                  <a:pt x="16055" y="1266"/>
                  <a:pt x="15854" y="1116"/>
                </a:cubicBezTo>
                <a:cubicBezTo>
                  <a:pt x="15695" y="1005"/>
                  <a:pt x="15511" y="925"/>
                  <a:pt x="15311" y="925"/>
                </a:cubicBezTo>
                <a:cubicBezTo>
                  <a:pt x="15104" y="925"/>
                  <a:pt x="14881" y="1011"/>
                  <a:pt x="14651" y="1241"/>
                </a:cubicBezTo>
                <a:cubicBezTo>
                  <a:pt x="14576" y="1367"/>
                  <a:pt x="14526" y="1517"/>
                  <a:pt x="14526" y="1692"/>
                </a:cubicBezTo>
                <a:cubicBezTo>
                  <a:pt x="14526" y="1768"/>
                  <a:pt x="14526" y="1843"/>
                  <a:pt x="14551" y="1918"/>
                </a:cubicBezTo>
                <a:lnTo>
                  <a:pt x="13423" y="2770"/>
                </a:lnTo>
                <a:cubicBezTo>
                  <a:pt x="13268" y="2576"/>
                  <a:pt x="13037" y="2502"/>
                  <a:pt x="12859" y="2502"/>
                </a:cubicBezTo>
                <a:cubicBezTo>
                  <a:pt x="12808" y="2502"/>
                  <a:pt x="12761" y="2508"/>
                  <a:pt x="12722" y="2519"/>
                </a:cubicBezTo>
                <a:cubicBezTo>
                  <a:pt x="12471" y="2620"/>
                  <a:pt x="12245" y="2770"/>
                  <a:pt x="12145" y="3046"/>
                </a:cubicBezTo>
                <a:lnTo>
                  <a:pt x="10942" y="2795"/>
                </a:lnTo>
                <a:cubicBezTo>
                  <a:pt x="10917" y="2544"/>
                  <a:pt x="10817" y="2369"/>
                  <a:pt x="10691" y="2294"/>
                </a:cubicBezTo>
                <a:cubicBezTo>
                  <a:pt x="10531" y="2174"/>
                  <a:pt x="10343" y="2089"/>
                  <a:pt x="10141" y="2089"/>
                </a:cubicBezTo>
                <a:cubicBezTo>
                  <a:pt x="9964" y="2089"/>
                  <a:pt x="9776" y="2155"/>
                  <a:pt x="9589" y="2319"/>
                </a:cubicBezTo>
                <a:lnTo>
                  <a:pt x="7584" y="1141"/>
                </a:lnTo>
                <a:cubicBezTo>
                  <a:pt x="7834" y="715"/>
                  <a:pt x="7634" y="314"/>
                  <a:pt x="7458" y="214"/>
                </a:cubicBezTo>
                <a:cubicBezTo>
                  <a:pt x="7295" y="88"/>
                  <a:pt x="7107" y="1"/>
                  <a:pt x="69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1361730" y="641487"/>
            <a:ext cx="552500" cy="590075"/>
          </a:xfrm>
          <a:custGeom>
            <a:avLst/>
            <a:gdLst/>
            <a:ahLst/>
            <a:cxnLst/>
            <a:rect l="l" t="t" r="r" b="b"/>
            <a:pathLst>
              <a:path w="22100" h="23603" extrusionOk="0">
                <a:moveTo>
                  <a:pt x="17550" y="369"/>
                </a:moveTo>
                <a:cubicBezTo>
                  <a:pt x="17825" y="369"/>
                  <a:pt x="18000" y="612"/>
                  <a:pt x="17941" y="949"/>
                </a:cubicBezTo>
                <a:cubicBezTo>
                  <a:pt x="17920" y="1071"/>
                  <a:pt x="17785" y="1258"/>
                  <a:pt x="17534" y="1258"/>
                </a:cubicBezTo>
                <a:cubicBezTo>
                  <a:pt x="17475" y="1258"/>
                  <a:pt x="17410" y="1248"/>
                  <a:pt x="17339" y="1224"/>
                </a:cubicBezTo>
                <a:cubicBezTo>
                  <a:pt x="16988" y="1099"/>
                  <a:pt x="16913" y="598"/>
                  <a:pt x="17314" y="422"/>
                </a:cubicBezTo>
                <a:cubicBezTo>
                  <a:pt x="17398" y="386"/>
                  <a:pt x="17477" y="369"/>
                  <a:pt x="17550" y="369"/>
                </a:cubicBezTo>
                <a:close/>
                <a:moveTo>
                  <a:pt x="21262" y="340"/>
                </a:moveTo>
                <a:cubicBezTo>
                  <a:pt x="21390" y="340"/>
                  <a:pt x="21528" y="401"/>
                  <a:pt x="21650" y="523"/>
                </a:cubicBezTo>
                <a:cubicBezTo>
                  <a:pt x="21750" y="623"/>
                  <a:pt x="21826" y="949"/>
                  <a:pt x="21525" y="1174"/>
                </a:cubicBezTo>
                <a:cubicBezTo>
                  <a:pt x="21441" y="1232"/>
                  <a:pt x="21348" y="1259"/>
                  <a:pt x="21259" y="1259"/>
                </a:cubicBezTo>
                <a:cubicBezTo>
                  <a:pt x="21003" y="1259"/>
                  <a:pt x="20774" y="1039"/>
                  <a:pt x="20848" y="723"/>
                </a:cubicBezTo>
                <a:cubicBezTo>
                  <a:pt x="20908" y="470"/>
                  <a:pt x="21074" y="340"/>
                  <a:pt x="21262" y="340"/>
                </a:cubicBezTo>
                <a:close/>
                <a:moveTo>
                  <a:pt x="10282" y="6484"/>
                </a:moveTo>
                <a:cubicBezTo>
                  <a:pt x="10557" y="6484"/>
                  <a:pt x="10737" y="6727"/>
                  <a:pt x="10698" y="7064"/>
                </a:cubicBezTo>
                <a:cubicBezTo>
                  <a:pt x="10677" y="7186"/>
                  <a:pt x="10525" y="7374"/>
                  <a:pt x="10281" y="7374"/>
                </a:cubicBezTo>
                <a:cubicBezTo>
                  <a:pt x="10225" y="7374"/>
                  <a:pt x="10163" y="7363"/>
                  <a:pt x="10096" y="7340"/>
                </a:cubicBezTo>
                <a:cubicBezTo>
                  <a:pt x="9720" y="7214"/>
                  <a:pt x="9645" y="6713"/>
                  <a:pt x="10046" y="6538"/>
                </a:cubicBezTo>
                <a:cubicBezTo>
                  <a:pt x="10130" y="6501"/>
                  <a:pt x="10209" y="6484"/>
                  <a:pt x="10282" y="6484"/>
                </a:cubicBezTo>
                <a:close/>
                <a:moveTo>
                  <a:pt x="1016" y="22346"/>
                </a:moveTo>
                <a:cubicBezTo>
                  <a:pt x="1188" y="22346"/>
                  <a:pt x="1360" y="22446"/>
                  <a:pt x="1424" y="22653"/>
                </a:cubicBezTo>
                <a:cubicBezTo>
                  <a:pt x="1529" y="23009"/>
                  <a:pt x="1336" y="23260"/>
                  <a:pt x="1022" y="23260"/>
                </a:cubicBezTo>
                <a:cubicBezTo>
                  <a:pt x="960" y="23260"/>
                  <a:pt x="893" y="23250"/>
                  <a:pt x="823" y="23229"/>
                </a:cubicBezTo>
                <a:cubicBezTo>
                  <a:pt x="698" y="23204"/>
                  <a:pt x="447" y="22954"/>
                  <a:pt x="622" y="22603"/>
                </a:cubicBezTo>
                <a:cubicBezTo>
                  <a:pt x="695" y="22433"/>
                  <a:pt x="856" y="22346"/>
                  <a:pt x="1016" y="22346"/>
                </a:cubicBezTo>
                <a:close/>
                <a:moveTo>
                  <a:pt x="21273" y="0"/>
                </a:moveTo>
                <a:cubicBezTo>
                  <a:pt x="21215" y="0"/>
                  <a:pt x="21164" y="8"/>
                  <a:pt x="21124" y="21"/>
                </a:cubicBezTo>
                <a:cubicBezTo>
                  <a:pt x="20848" y="122"/>
                  <a:pt x="20597" y="297"/>
                  <a:pt x="20522" y="623"/>
                </a:cubicBezTo>
                <a:lnTo>
                  <a:pt x="18267" y="598"/>
                </a:lnTo>
                <a:cubicBezTo>
                  <a:pt x="18216" y="422"/>
                  <a:pt x="18141" y="272"/>
                  <a:pt x="18041" y="222"/>
                </a:cubicBezTo>
                <a:cubicBezTo>
                  <a:pt x="17878" y="96"/>
                  <a:pt x="17690" y="9"/>
                  <a:pt x="17490" y="9"/>
                </a:cubicBezTo>
                <a:cubicBezTo>
                  <a:pt x="17289" y="9"/>
                  <a:pt x="17076" y="96"/>
                  <a:pt x="16863" y="322"/>
                </a:cubicBezTo>
                <a:cubicBezTo>
                  <a:pt x="16788" y="447"/>
                  <a:pt x="16738" y="598"/>
                  <a:pt x="16713" y="798"/>
                </a:cubicBezTo>
                <a:cubicBezTo>
                  <a:pt x="16713" y="873"/>
                  <a:pt x="16713" y="949"/>
                  <a:pt x="16738" y="1024"/>
                </a:cubicBezTo>
                <a:lnTo>
                  <a:pt x="10698" y="6287"/>
                </a:lnTo>
                <a:cubicBezTo>
                  <a:pt x="10551" y="6197"/>
                  <a:pt x="10395" y="6137"/>
                  <a:pt x="10231" y="6137"/>
                </a:cubicBezTo>
                <a:cubicBezTo>
                  <a:pt x="10029" y="6137"/>
                  <a:pt x="9816" y="6228"/>
                  <a:pt x="9595" y="6462"/>
                </a:cubicBezTo>
                <a:cubicBezTo>
                  <a:pt x="9520" y="6588"/>
                  <a:pt x="9470" y="6738"/>
                  <a:pt x="9444" y="6914"/>
                </a:cubicBezTo>
                <a:cubicBezTo>
                  <a:pt x="9444" y="7164"/>
                  <a:pt x="9520" y="7340"/>
                  <a:pt x="9645" y="7465"/>
                </a:cubicBezTo>
                <a:lnTo>
                  <a:pt x="1249" y="22077"/>
                </a:lnTo>
                <a:cubicBezTo>
                  <a:pt x="1199" y="22051"/>
                  <a:pt x="1149" y="22026"/>
                  <a:pt x="1099" y="22026"/>
                </a:cubicBezTo>
                <a:cubicBezTo>
                  <a:pt x="1047" y="22018"/>
                  <a:pt x="997" y="22014"/>
                  <a:pt x="949" y="22014"/>
                </a:cubicBezTo>
                <a:cubicBezTo>
                  <a:pt x="299" y="22014"/>
                  <a:pt x="0" y="22764"/>
                  <a:pt x="397" y="23255"/>
                </a:cubicBezTo>
                <a:cubicBezTo>
                  <a:pt x="606" y="23513"/>
                  <a:pt x="846" y="23602"/>
                  <a:pt x="1056" y="23602"/>
                </a:cubicBezTo>
                <a:cubicBezTo>
                  <a:pt x="1274" y="23602"/>
                  <a:pt x="1460" y="23507"/>
                  <a:pt x="1550" y="23405"/>
                </a:cubicBezTo>
                <a:cubicBezTo>
                  <a:pt x="1800" y="23104"/>
                  <a:pt x="1951" y="22703"/>
                  <a:pt x="1600" y="22252"/>
                </a:cubicBezTo>
                <a:lnTo>
                  <a:pt x="9971" y="7691"/>
                </a:lnTo>
                <a:cubicBezTo>
                  <a:pt x="10042" y="7712"/>
                  <a:pt x="10117" y="7723"/>
                  <a:pt x="10194" y="7723"/>
                </a:cubicBezTo>
                <a:cubicBezTo>
                  <a:pt x="10386" y="7723"/>
                  <a:pt x="10586" y="7652"/>
                  <a:pt x="10748" y="7490"/>
                </a:cubicBezTo>
                <a:cubicBezTo>
                  <a:pt x="11099" y="7164"/>
                  <a:pt x="11074" y="6788"/>
                  <a:pt x="10948" y="6563"/>
                </a:cubicBezTo>
                <a:lnTo>
                  <a:pt x="16913" y="1375"/>
                </a:lnTo>
                <a:cubicBezTo>
                  <a:pt x="17057" y="1518"/>
                  <a:pt x="17261" y="1601"/>
                  <a:pt x="17471" y="1601"/>
                </a:cubicBezTo>
                <a:cubicBezTo>
                  <a:pt x="17663" y="1601"/>
                  <a:pt x="17860" y="1531"/>
                  <a:pt x="18016" y="1375"/>
                </a:cubicBezTo>
                <a:cubicBezTo>
                  <a:pt x="18141" y="1249"/>
                  <a:pt x="18216" y="1099"/>
                  <a:pt x="18267" y="974"/>
                </a:cubicBezTo>
                <a:lnTo>
                  <a:pt x="20497" y="999"/>
                </a:lnTo>
                <a:cubicBezTo>
                  <a:pt x="20522" y="1024"/>
                  <a:pt x="20522" y="1049"/>
                  <a:pt x="20522" y="1049"/>
                </a:cubicBezTo>
                <a:cubicBezTo>
                  <a:pt x="20572" y="1199"/>
                  <a:pt x="20673" y="1325"/>
                  <a:pt x="20823" y="1450"/>
                </a:cubicBezTo>
                <a:cubicBezTo>
                  <a:pt x="20978" y="1578"/>
                  <a:pt x="21143" y="1633"/>
                  <a:pt x="21300" y="1633"/>
                </a:cubicBezTo>
                <a:cubicBezTo>
                  <a:pt x="21730" y="1633"/>
                  <a:pt x="22099" y="1218"/>
                  <a:pt x="22026" y="723"/>
                </a:cubicBezTo>
                <a:cubicBezTo>
                  <a:pt x="21944" y="167"/>
                  <a:pt x="21539" y="0"/>
                  <a:pt x="212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4" name="Picture 4" descr="Metasploit - Penetration Testing Software for Enterprises | Dcgears USA">
            <a:extLst>
              <a:ext uri="{FF2B5EF4-FFF2-40B4-BE49-F238E27FC236}">
                <a16:creationId xmlns:a16="http://schemas.microsoft.com/office/drawing/2014/main" id="{C1C055B5-5C8B-C76B-5D53-D752EC510B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" t="17372" r="65697" b="20176"/>
          <a:stretch/>
        </p:blipFill>
        <p:spPr bwMode="auto">
          <a:xfrm>
            <a:off x="4214626" y="1572505"/>
            <a:ext cx="714745" cy="882645"/>
          </a:xfrm>
          <a:prstGeom prst="rect">
            <a:avLst/>
          </a:prstGeom>
          <a:noFill/>
          <a:effectLst>
            <a:glow rad="101600">
              <a:schemeClr val="accent1">
                <a:lumMod val="1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 descr="Banner">
            <a:extLst>
              <a:ext uri="{FF2B5EF4-FFF2-40B4-BE49-F238E27FC236}">
                <a16:creationId xmlns:a16="http://schemas.microsoft.com/office/drawing/2014/main" id="{045D9639-DDED-27A8-C001-B272C1736C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164"/>
          <a:stretch/>
        </p:blipFill>
        <p:spPr bwMode="auto">
          <a:xfrm>
            <a:off x="784506" y="1735876"/>
            <a:ext cx="2259448" cy="60924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126" name="Picture 6" descr="Cybersecurity Certification Paths | Offensive Security">
            <a:extLst>
              <a:ext uri="{FF2B5EF4-FFF2-40B4-BE49-F238E27FC236}">
                <a16:creationId xmlns:a16="http://schemas.microsoft.com/office/drawing/2014/main" id="{4916BE01-67D9-2FD7-55F3-ADE99624A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453" y="1718384"/>
            <a:ext cx="1888094" cy="588063"/>
          </a:xfrm>
          <a:prstGeom prst="rect">
            <a:avLst/>
          </a:prstGeom>
          <a:noFill/>
          <a:effectLst>
            <a:glow rad="63500">
              <a:schemeClr val="accent1">
                <a:lumMod val="2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341161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Emo Aesthetic Agency by Slidesgo">
  <a:themeElements>
    <a:clrScheme name="Simple Light">
      <a:dk1>
        <a:srgbClr val="000000"/>
      </a:dk1>
      <a:lt1>
        <a:srgbClr val="FFFFFF"/>
      </a:lt1>
      <a:dk2>
        <a:srgbClr val="FDA7CD"/>
      </a:dk2>
      <a:lt2>
        <a:srgbClr val="EE0069"/>
      </a:lt2>
      <a:accent1>
        <a:srgbClr val="FFDFE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506</Words>
  <Application>Microsoft Office PowerPoint</Application>
  <PresentationFormat>Presentación en pantalla (16:9)</PresentationFormat>
  <Paragraphs>100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Reenie Beanie</vt:lpstr>
      <vt:lpstr>Abel</vt:lpstr>
      <vt:lpstr>Anaheim</vt:lpstr>
      <vt:lpstr>Arial</vt:lpstr>
      <vt:lpstr>Emo Aesthetic Agency by Slidesgo</vt:lpstr>
      <vt:lpstr>Entorno Profesional  de Ciberseguridad</vt:lpstr>
      <vt:lpstr>Índice y Estructura</vt:lpstr>
      <vt:lpstr>Alternativas</vt:lpstr>
      <vt:lpstr>Inicio</vt:lpstr>
      <vt:lpstr>Planificación</vt:lpstr>
      <vt:lpstr>Software</vt:lpstr>
      <vt:lpstr>Diseño y Personalización</vt:lpstr>
      <vt:lpstr>Pentesting</vt:lpstr>
      <vt:lpstr>Pentesting</vt:lpstr>
      <vt:lpstr>Utilidades</vt:lpstr>
      <vt:lpstr>Ficheros de Configuración</vt:lpstr>
      <vt:lpstr>Ficheros de Configuración</vt:lpstr>
      <vt:lpstr>Atajos de Teclado</vt:lpstr>
      <vt:lpstr>Conclusión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 Aesthetic Agency</dc:title>
  <dc:creator>Álvaro</dc:creator>
  <cp:lastModifiedBy>Alvaro Gonzalez</cp:lastModifiedBy>
  <cp:revision>8</cp:revision>
  <dcterms:modified xsi:type="dcterms:W3CDTF">2023-06-14T22:38:09Z</dcterms:modified>
</cp:coreProperties>
</file>